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77" r:id="rId5"/>
    <p:sldId id="279" r:id="rId6"/>
    <p:sldId id="308" r:id="rId7"/>
    <p:sldId id="290" r:id="rId8"/>
    <p:sldId id="309" r:id="rId9"/>
    <p:sldId id="310" r:id="rId10"/>
    <p:sldId id="317" r:id="rId11"/>
    <p:sldId id="259" r:id="rId12"/>
    <p:sldId id="311" r:id="rId13"/>
    <p:sldId id="319" r:id="rId14"/>
    <p:sldId id="320" r:id="rId15"/>
    <p:sldId id="312" r:id="rId16"/>
    <p:sldId id="282" r:id="rId17"/>
    <p:sldId id="313" r:id="rId18"/>
    <p:sldId id="314" r:id="rId19"/>
    <p:sldId id="315" r:id="rId20"/>
    <p:sldId id="287" r:id="rId21"/>
    <p:sldId id="280" r:id="rId22"/>
    <p:sldId id="316" r:id="rId23"/>
    <p:sldId id="292" r:id="rId24"/>
  </p:sldIdLst>
  <p:sldSz cx="12192000" cy="6858000"/>
  <p:notesSz cx="6858000" cy="9144000"/>
  <p:defaultTextStyle>
    <a:defPPr rtl="0">
      <a:defRPr lang="ko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36" userDrawn="1">
          <p15:clr>
            <a:srgbClr val="A4A3A4"/>
          </p15:clr>
        </p15:guide>
        <p15:guide id="4" pos="6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만든 이" initials="오전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86807" autoAdjust="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>
        <p:guide pos="1224"/>
        <p:guide pos="3840"/>
        <p:guide orient="horz" pos="1536"/>
        <p:guide pos="6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40E06DA1-7254-4F83-B1E4-BF5F76CF72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F78C967-1BD9-490C-B0D9-862040818F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7A18B30-BB88-4458-8415-0A6C9E4BF418}" type="datetime1">
              <a:rPr lang="ko-KR" altLang="en-US" smtClean="0">
                <a:latin typeface="+mj-ea"/>
                <a:ea typeface="+mj-ea"/>
              </a:rPr>
              <a:t>2024-03-06</a:t>
            </a:fld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EFE8E8-087F-468F-A82E-B9C86AEB6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FB55752-D1FE-4251-80C6-AF69BCEDD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B441243-E346-4AF8-A8BE-A00B651C5070}" type="slidenum">
              <a:rPr lang="en-US" altLang="ko-KR" smtClean="0">
                <a:latin typeface="+mj-ea"/>
                <a:ea typeface="+mj-ea"/>
              </a:rPr>
              <a:t>‹#›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59927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ko-KR" altLang="en-US" noProof="0">
              <a:latin typeface="+mj-ea"/>
              <a:ea typeface="+mj-ea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9207879D-5C0C-4322-ABA7-8659CAD15410}" type="datetime1">
              <a:rPr lang="ko-KR" altLang="en-US" smtClean="0"/>
              <a:pPr/>
              <a:t>2024-03-06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ko-KR" altLang="en-US" noProof="0">
              <a:latin typeface="+mj-ea"/>
              <a:ea typeface="+mj-ea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0F59A8F8-ADC6-401C-83FE-1703170D9E28}" type="slidenum">
              <a:rPr lang="en-US" altLang="ko-KR" noProof="0" smtClean="0"/>
              <a:pPr/>
              <a:t>‹#›</a:t>
            </a:fld>
            <a:endParaRPr lang="ko-KR" altLang="en-US" noProof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5817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135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298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741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631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altLang="ko-KR" smtClean="0"/>
              <a:pPr/>
              <a:t>13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77886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altLang="ko-KR" smtClean="0"/>
              <a:pPr/>
              <a:t>14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1215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altLang="ko-KR" smtClean="0"/>
              <a:pPr/>
              <a:t>15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01038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altLang="ko-KR" smtClean="0"/>
              <a:pPr/>
              <a:t>16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82273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7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altLang="ko-KR" smtClean="0"/>
              <a:pPr/>
              <a:t>18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39232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altLang="ko-KR" smtClean="0"/>
              <a:pPr/>
              <a:t>19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2792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0955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32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945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959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9209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3029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F59A8F8-ADC6-401C-83FE-1703170D9E28}" type="slidenum">
              <a:rPr lang="en-US" altLang="ko-KR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020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altLang="ko-KR" smtClean="0"/>
              <a:pPr/>
              <a:t>8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2032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altLang="ko-KR" smtClean="0"/>
              <a:pPr/>
              <a:t>9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969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4814306"/>
            <a:ext cx="11430000" cy="914400"/>
          </a:xfrm>
        </p:spPr>
        <p:txBody>
          <a:bodyPr rtlCol="0" anchor="b" anchorCtr="0">
            <a:normAutofit/>
          </a:bodyPr>
          <a:lstStyle>
            <a:lvl1pPr algn="ctr">
              <a:defRPr sz="44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7142"/>
            <a:ext cx="91440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-KR" altLang="en-US" noProof="0"/>
              <a:t>클릭하여 마스터 부제목 스타일 편집</a:t>
            </a:r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A5C2095F-7B39-4759-AE92-AE50B6BA53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0B0A5D79-F0F4-45CE-B062-C2E357A061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864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805D607A-0932-4D45-85E9-8409F3427E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728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68161B2D-4407-42D9-AB65-087A0993DC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5920" y="0"/>
            <a:ext cx="2971800" cy="4498848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grpSp>
        <p:nvGrpSpPr>
          <p:cNvPr id="9" name="오른쪽 아래">
            <a:extLst>
              <a:ext uri="{FF2B5EF4-FFF2-40B4-BE49-F238E27FC236}">
                <a16:creationId xmlns:a16="http://schemas.microsoft.com/office/drawing/2014/main" id="{0ADFF9C3-7C25-4ED5-81ED-9431FC8E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-1" y="4222592"/>
            <a:ext cx="4572000" cy="2635408"/>
            <a:chOff x="7980400" y="3276601"/>
            <a:chExt cx="4211600" cy="3581399"/>
          </a:xfrm>
        </p:grpSpPr>
        <p:grpSp>
          <p:nvGrpSpPr>
            <p:cNvPr id="10" name="그래픽 157">
              <a:extLst>
                <a:ext uri="{FF2B5EF4-FFF2-40B4-BE49-F238E27FC236}">
                  <a16:creationId xmlns:a16="http://schemas.microsoft.com/office/drawing/2014/main" id="{3855FED8-087A-4ECA-B19E-7F86739CB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2" name="자유형: 도형 24">
                <a:extLst>
                  <a:ext uri="{FF2B5EF4-FFF2-40B4-BE49-F238E27FC236}">
                    <a16:creationId xmlns:a16="http://schemas.microsoft.com/office/drawing/2014/main" id="{A926BA7E-AF91-486C-A25D-9D87EB19951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자유형: 도형 25">
                <a:extLst>
                  <a:ext uri="{FF2B5EF4-FFF2-40B4-BE49-F238E27FC236}">
                    <a16:creationId xmlns:a16="http://schemas.microsoft.com/office/drawing/2014/main" id="{86FE3C9D-35BA-4B6F-BA75-1B08C63477B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4" name="자유형: 도형 26">
                <a:extLst>
                  <a:ext uri="{FF2B5EF4-FFF2-40B4-BE49-F238E27FC236}">
                    <a16:creationId xmlns:a16="http://schemas.microsoft.com/office/drawing/2014/main" id="{23288AEC-C6CA-4B67-910D-25E4BD97343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5" name="자유형: 도형 30">
                <a:extLst>
                  <a:ext uri="{FF2B5EF4-FFF2-40B4-BE49-F238E27FC236}">
                    <a16:creationId xmlns:a16="http://schemas.microsoft.com/office/drawing/2014/main" id="{6F549CCC-D405-4BA1-A232-C56449416BE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6" name="자유형: 도형 31">
                <a:extLst>
                  <a:ext uri="{FF2B5EF4-FFF2-40B4-BE49-F238E27FC236}">
                    <a16:creationId xmlns:a16="http://schemas.microsoft.com/office/drawing/2014/main" id="{0173928B-6BE7-48C8-BC2D-FA9D803DE7F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7" name="자유형: 도형 32">
                <a:extLst>
                  <a:ext uri="{FF2B5EF4-FFF2-40B4-BE49-F238E27FC236}">
                    <a16:creationId xmlns:a16="http://schemas.microsoft.com/office/drawing/2014/main" id="{15D84E21-7BFE-4F1A-AFFC-A624A12B433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8" name="자유형: 도형 36">
                <a:extLst>
                  <a:ext uri="{FF2B5EF4-FFF2-40B4-BE49-F238E27FC236}">
                    <a16:creationId xmlns:a16="http://schemas.microsoft.com/office/drawing/2014/main" id="{2DEA3AAE-0C03-42C2-A70B-763D840692B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1" name="자유형: 도형 23">
              <a:extLst>
                <a:ext uri="{FF2B5EF4-FFF2-40B4-BE49-F238E27FC236}">
                  <a16:creationId xmlns:a16="http://schemas.microsoft.com/office/drawing/2014/main" id="{B7386810-4CAD-4571-8758-D163D51A4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품 출시 계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grpSp>
        <p:nvGrpSpPr>
          <p:cNvPr id="6" name="오른쪽 아래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그래픽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자유형: 도형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" name="자유형: 도형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" name="자유형: 도형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2" name="자유형: 도형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자유형: 도형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4" name="자유형: 도형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5" name="자유형: 도형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8" name="자유형: 도형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CE235D5-C9A4-4BE8-BA73-CB43044C0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2124766"/>
            <a:ext cx="1828800" cy="27432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FE335D8-9532-4971-B398-4A92330E0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08521" y="2120360"/>
            <a:ext cx="1828800" cy="2743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D1A1F96-B917-4C7C-AC49-6F5A63D2D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78842" y="2115954"/>
            <a:ext cx="1828800" cy="274320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1092F025-DDF7-4E7F-8D91-219F785DC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9163" y="2111548"/>
            <a:ext cx="1828800" cy="27432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E61C09E-D15F-45A5-B238-7BCA8F43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484" y="2129173"/>
            <a:ext cx="1828800" cy="27432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온라인 이미지 개체 틀 28">
            <a:extLst>
              <a:ext uri="{FF2B5EF4-FFF2-40B4-BE49-F238E27FC236}">
                <a16:creationId xmlns:a16="http://schemas.microsoft.com/office/drawing/2014/main" id="{4C52CFE3-834C-47CD-B83D-EE3E9BDF7EB0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1408176" y="2423160"/>
            <a:ext cx="685800" cy="685800"/>
          </a:xfrm>
        </p:spPr>
        <p:txBody>
          <a:bodyPr rtlCol="0">
            <a:normAutofit/>
          </a:bodyPr>
          <a:lstStyle>
            <a:lvl1pPr>
              <a:defRPr sz="1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아이콘</a:t>
            </a:r>
          </a:p>
        </p:txBody>
      </p:sp>
      <p:sp>
        <p:nvSpPr>
          <p:cNvPr id="35" name="텍스트 개체 틀 34">
            <a:extLst>
              <a:ext uri="{FF2B5EF4-FFF2-40B4-BE49-F238E27FC236}">
                <a16:creationId xmlns:a16="http://schemas.microsoft.com/office/drawing/2014/main" id="{1982BCC9-60AF-46F4-9F98-66B6A4EEC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688" y="3364992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7" name="텍스트 개체 틀 36">
            <a:extLst>
              <a:ext uri="{FF2B5EF4-FFF2-40B4-BE49-F238E27FC236}">
                <a16:creationId xmlns:a16="http://schemas.microsoft.com/office/drawing/2014/main" id="{9F8538CE-C709-4E03-BEA0-595C4832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29" name="온라인 이미지 개체 틀 28">
            <a:extLst>
              <a:ext uri="{FF2B5EF4-FFF2-40B4-BE49-F238E27FC236}">
                <a16:creationId xmlns:a16="http://schemas.microsoft.com/office/drawing/2014/main" id="{DBF1F06A-E008-4A1F-B15D-8B17A96843C4}"/>
              </a:ext>
            </a:extLst>
          </p:cNvPr>
          <p:cNvSpPr>
            <a:spLocks noGrp="1"/>
          </p:cNvSpPr>
          <p:nvPr>
            <p:ph type="clipArt" sz="quarter" idx="13" hasCustomPrompt="1"/>
          </p:nvPr>
        </p:nvSpPr>
        <p:spPr>
          <a:xfrm>
            <a:off x="3584448" y="2423160"/>
            <a:ext cx="685800" cy="685800"/>
          </a:xfrm>
        </p:spPr>
        <p:txBody>
          <a:bodyPr rtlCol="0">
            <a:normAutofit/>
          </a:bodyPr>
          <a:lstStyle>
            <a:lvl1pPr>
              <a:defRPr sz="1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아이콘</a:t>
            </a:r>
          </a:p>
        </p:txBody>
      </p:sp>
      <p:sp>
        <p:nvSpPr>
          <p:cNvPr id="38" name="텍스트 개체 틀 34">
            <a:extLst>
              <a:ext uri="{FF2B5EF4-FFF2-40B4-BE49-F238E27FC236}">
                <a16:creationId xmlns:a16="http://schemas.microsoft.com/office/drawing/2014/main" id="{22E02583-A68C-461F-A7EA-CCB799FF8C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9816" y="3355848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9" name="텍스트 개체 틀 36">
            <a:extLst>
              <a:ext uri="{FF2B5EF4-FFF2-40B4-BE49-F238E27FC236}">
                <a16:creationId xmlns:a16="http://schemas.microsoft.com/office/drawing/2014/main" id="{28AFEAEF-5DBC-4899-A91D-67ACF62EE8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99816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1" name="온라인 이미지 개체 틀 28">
            <a:extLst>
              <a:ext uri="{FF2B5EF4-FFF2-40B4-BE49-F238E27FC236}">
                <a16:creationId xmlns:a16="http://schemas.microsoft.com/office/drawing/2014/main" id="{4E80734C-00E1-4859-9CBC-72F685ED3ECA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751576" y="2423160"/>
            <a:ext cx="685800" cy="685800"/>
          </a:xfrm>
        </p:spPr>
        <p:txBody>
          <a:bodyPr rtlCol="0">
            <a:normAutofit/>
          </a:bodyPr>
          <a:lstStyle>
            <a:lvl1pPr>
              <a:defRPr sz="1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아이콘</a:t>
            </a:r>
          </a:p>
        </p:txBody>
      </p:sp>
      <p:sp>
        <p:nvSpPr>
          <p:cNvPr id="40" name="텍스트 개체 틀 34">
            <a:extLst>
              <a:ext uri="{FF2B5EF4-FFF2-40B4-BE49-F238E27FC236}">
                <a16:creationId xmlns:a16="http://schemas.microsoft.com/office/drawing/2014/main" id="{2BCDF99A-2A2D-450C-A2EC-855BF8CF34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6944" y="3355848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accent4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1" name="텍스트 개체 틀 36">
            <a:extLst>
              <a:ext uri="{FF2B5EF4-FFF2-40B4-BE49-F238E27FC236}">
                <a16:creationId xmlns:a16="http://schemas.microsoft.com/office/drawing/2014/main" id="{F9B9826B-7B62-4748-A213-35BC39ABA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66944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2" name="온라인 이미지 개체 틀 28">
            <a:extLst>
              <a:ext uri="{FF2B5EF4-FFF2-40B4-BE49-F238E27FC236}">
                <a16:creationId xmlns:a16="http://schemas.microsoft.com/office/drawing/2014/main" id="{A4C3FC1B-B692-43CB-A148-E1C8F5215715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7964424" y="2459736"/>
            <a:ext cx="685800" cy="685800"/>
          </a:xfrm>
        </p:spPr>
        <p:txBody>
          <a:bodyPr rtlCol="0">
            <a:normAutofit/>
          </a:bodyPr>
          <a:lstStyle>
            <a:lvl1pPr>
              <a:defRPr sz="1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아이콘</a:t>
            </a:r>
          </a:p>
        </p:txBody>
      </p:sp>
      <p:sp>
        <p:nvSpPr>
          <p:cNvPr id="42" name="텍스트 개체 틀 34">
            <a:extLst>
              <a:ext uri="{FF2B5EF4-FFF2-40B4-BE49-F238E27FC236}">
                <a16:creationId xmlns:a16="http://schemas.microsoft.com/office/drawing/2014/main" id="{6F67F147-F73B-41A8-BDE9-C0362A2496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43216" y="3355848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accent3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3" name="텍스트 개체 틀 36">
            <a:extLst>
              <a:ext uri="{FF2B5EF4-FFF2-40B4-BE49-F238E27FC236}">
                <a16:creationId xmlns:a16="http://schemas.microsoft.com/office/drawing/2014/main" id="{05CCB676-6291-4B66-8B0C-D2807FFDC0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3216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3" name="온라인 이미지 개체 틀 28">
            <a:extLst>
              <a:ext uri="{FF2B5EF4-FFF2-40B4-BE49-F238E27FC236}">
                <a16:creationId xmlns:a16="http://schemas.microsoft.com/office/drawing/2014/main" id="{FE385F6E-CA59-470E-B2EE-A9275BD02513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10085832" y="2459736"/>
            <a:ext cx="685800" cy="685800"/>
          </a:xfrm>
        </p:spPr>
        <p:txBody>
          <a:bodyPr rtlCol="0">
            <a:normAutofit/>
          </a:bodyPr>
          <a:lstStyle>
            <a:lvl1pPr>
              <a:defRPr sz="1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아이콘</a:t>
            </a:r>
          </a:p>
        </p:txBody>
      </p:sp>
      <p:sp>
        <p:nvSpPr>
          <p:cNvPr id="44" name="텍스트 개체 틀 34">
            <a:extLst>
              <a:ext uri="{FF2B5EF4-FFF2-40B4-BE49-F238E27FC236}">
                <a16:creationId xmlns:a16="http://schemas.microsoft.com/office/drawing/2014/main" id="{ED597C6A-309C-4388-AD51-3CA4C7D322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10344" y="3359348"/>
            <a:ext cx="1645920" cy="310896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5" name="텍스트 개체 틀 36">
            <a:extLst>
              <a:ext uri="{FF2B5EF4-FFF2-40B4-BE49-F238E27FC236}">
                <a16:creationId xmlns:a16="http://schemas.microsoft.com/office/drawing/2014/main" id="{4FAEDD7A-7EFF-4683-B485-0E7C891E84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10344" y="3721516"/>
            <a:ext cx="1645920" cy="832104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noProof="0"/>
              <a:t>프레젠테이션 제목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noProof="0" smtClean="0"/>
              <a:pPr/>
              <a:t>‹#›</a:t>
            </a:fld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865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임라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grpSp>
        <p:nvGrpSpPr>
          <p:cNvPr id="6" name="오른쪽 아래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그래픽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자유형: 도형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US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" name="자유형: 도형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US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" name="자유형: 도형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US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2" name="자유형: 도형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US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자유형: 도형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US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4" name="자유형: 도형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US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5" name="자유형: 도형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US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8" name="자유형: 도형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US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cxnSp>
        <p:nvCxnSpPr>
          <p:cNvPr id="17" name="직선 연결선(S) 16">
            <a:extLst>
              <a:ext uri="{FF2B5EF4-FFF2-40B4-BE49-F238E27FC236}">
                <a16:creationId xmlns:a16="http://schemas.microsoft.com/office/drawing/2014/main" id="{63BA1E84-270B-4FFF-AE2D-1118555EA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3492029"/>
            <a:ext cx="1045824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텍스트 개체 틀 18">
            <a:extLst>
              <a:ext uri="{FF2B5EF4-FFF2-40B4-BE49-F238E27FC236}">
                <a16:creationId xmlns:a16="http://schemas.microsoft.com/office/drawing/2014/main" id="{F276568E-688A-4E48-A2E2-309074BB84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2" name="텍스트 개체 틀 18">
            <a:extLst>
              <a:ext uri="{FF2B5EF4-FFF2-40B4-BE49-F238E27FC236}">
                <a16:creationId xmlns:a16="http://schemas.microsoft.com/office/drawing/2014/main" id="{F7B45EFE-7518-4339-BC12-BDB6AE6B4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6048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4" name="텍스트 개체 틀 18">
            <a:extLst>
              <a:ext uri="{FF2B5EF4-FFF2-40B4-BE49-F238E27FC236}">
                <a16:creationId xmlns:a16="http://schemas.microsoft.com/office/drawing/2014/main" id="{90914F75-CCEE-4A83-B123-C63AEE5591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1704" y="233172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1" name="텍스트 개체 틀 20">
            <a:extLst>
              <a:ext uri="{FF2B5EF4-FFF2-40B4-BE49-F238E27FC236}">
                <a16:creationId xmlns:a16="http://schemas.microsoft.com/office/drawing/2014/main" id="{9F457D21-9E5C-42C3-B963-EB5C573E4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848" y="2825496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3" name="텍스트 개체 틀 20">
            <a:extLst>
              <a:ext uri="{FF2B5EF4-FFF2-40B4-BE49-F238E27FC236}">
                <a16:creationId xmlns:a16="http://schemas.microsoft.com/office/drawing/2014/main" id="{85718815-3BB8-4E88-99D1-02A1711B5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5504" y="2816352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5" name="텍스트 개체 틀 20">
            <a:extLst>
              <a:ext uri="{FF2B5EF4-FFF2-40B4-BE49-F238E27FC236}">
                <a16:creationId xmlns:a16="http://schemas.microsoft.com/office/drawing/2014/main" id="{A2791BA3-A25E-47AA-BE4F-061E394945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81160" y="2825496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7" name="텍스트 개체 틀 20">
            <a:extLst>
              <a:ext uri="{FF2B5EF4-FFF2-40B4-BE49-F238E27FC236}">
                <a16:creationId xmlns:a16="http://schemas.microsoft.com/office/drawing/2014/main" id="{A7F9C1F7-7C6C-4753-971D-57FC507D0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27248" y="3895344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9" name="텍스트 개체 틀 20">
            <a:extLst>
              <a:ext uri="{FF2B5EF4-FFF2-40B4-BE49-F238E27FC236}">
                <a16:creationId xmlns:a16="http://schemas.microsoft.com/office/drawing/2014/main" id="{25B6F234-5859-479D-A644-428DF67067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2904" y="3895344"/>
            <a:ext cx="1828800" cy="310896"/>
          </a:xfrm>
        </p:spPr>
        <p:txBody>
          <a:bodyPr rtlCol="0"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ko-KR" altLang="en-US" noProof="0"/>
              <a:t>제목을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6" name="텍스트 개체 틀 18">
            <a:extLst>
              <a:ext uri="{FF2B5EF4-FFF2-40B4-BE49-F238E27FC236}">
                <a16:creationId xmlns:a16="http://schemas.microsoft.com/office/drawing/2014/main" id="{241AC019-59F4-46A4-A11D-8961BADF3B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8648" y="420624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28" name="텍스트 개체 틀 18">
            <a:extLst>
              <a:ext uri="{FF2B5EF4-FFF2-40B4-BE49-F238E27FC236}">
                <a16:creationId xmlns:a16="http://schemas.microsoft.com/office/drawing/2014/main" id="{BDB73453-5E3B-4D0C-A15D-1D4D97053A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6016" y="4206240"/>
            <a:ext cx="22860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 rtl="0"/>
            <a:r>
              <a:rPr lang="ko-KR" altLang="en-US" noProof="0"/>
              <a:t>텍스트를 추가하려면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noProof="0"/>
              <a:t>프레젠테이션 제목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noProof="0" smtClean="0"/>
              <a:pPr/>
              <a:t>‹#›</a:t>
            </a:fld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723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 2 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448" y="365125"/>
            <a:ext cx="8353426" cy="1325563"/>
          </a:xfrm>
        </p:spPr>
        <p:txBody>
          <a:bodyPr rtlCol="0">
            <a:normAutofit/>
          </a:bodyPr>
          <a:lstStyle>
            <a:lvl1pPr>
              <a:defRPr sz="30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9D9DEB19-D619-47AB-BE94-FA3DDA460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4952" cy="6858000"/>
          </a:xfrm>
          <a:solidFill>
            <a:schemeClr val="accent5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4448" y="1681163"/>
            <a:ext cx="3483864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84448" y="2505075"/>
            <a:ext cx="3483864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543800" y="1681163"/>
            <a:ext cx="3483864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43800" y="2505075"/>
            <a:ext cx="3483864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2" name="오른쪽 아래">
            <a:extLst>
              <a:ext uri="{FF2B5EF4-FFF2-40B4-BE49-F238E27FC236}">
                <a16:creationId xmlns:a16="http://schemas.microsoft.com/office/drawing/2014/main" id="{1667A1E8-3018-4001-B0FE-0B4326132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13" name="그래픽 157">
              <a:extLst>
                <a:ext uri="{FF2B5EF4-FFF2-40B4-BE49-F238E27FC236}">
                  <a16:creationId xmlns:a16="http://schemas.microsoft.com/office/drawing/2014/main" id="{5AFF63E6-DC17-46C3-B823-1137AE864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5" name="자유형: 도형 24">
                <a:extLst>
                  <a:ext uri="{FF2B5EF4-FFF2-40B4-BE49-F238E27FC236}">
                    <a16:creationId xmlns:a16="http://schemas.microsoft.com/office/drawing/2014/main" id="{337E26D2-F396-484E-B772-EDD11744E222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6" name="자유형: 도형 25">
                <a:extLst>
                  <a:ext uri="{FF2B5EF4-FFF2-40B4-BE49-F238E27FC236}">
                    <a16:creationId xmlns:a16="http://schemas.microsoft.com/office/drawing/2014/main" id="{7BD51612-9C68-492F-8EDA-AC9CD665B42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7" name="자유형: 도형 26">
                <a:extLst>
                  <a:ext uri="{FF2B5EF4-FFF2-40B4-BE49-F238E27FC236}">
                    <a16:creationId xmlns:a16="http://schemas.microsoft.com/office/drawing/2014/main" id="{E200DEED-F771-4E37-B642-842E84B1043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8" name="자유형: 도형 30">
                <a:extLst>
                  <a:ext uri="{FF2B5EF4-FFF2-40B4-BE49-F238E27FC236}">
                    <a16:creationId xmlns:a16="http://schemas.microsoft.com/office/drawing/2014/main" id="{9BBD781A-81EA-4C52-B45D-365CF3F5138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9" name="자유형: 도형 31">
                <a:extLst>
                  <a:ext uri="{FF2B5EF4-FFF2-40B4-BE49-F238E27FC236}">
                    <a16:creationId xmlns:a16="http://schemas.microsoft.com/office/drawing/2014/main" id="{731704AC-9126-464E-93BF-913A8724D55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0" name="자유형: 도형 32">
                <a:extLst>
                  <a:ext uri="{FF2B5EF4-FFF2-40B4-BE49-F238E27FC236}">
                    <a16:creationId xmlns:a16="http://schemas.microsoft.com/office/drawing/2014/main" id="{E9C4B9D4-017F-48C9-83EE-067D4C23D56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1" name="자유형: 도형 36">
                <a:extLst>
                  <a:ext uri="{FF2B5EF4-FFF2-40B4-BE49-F238E27FC236}">
                    <a16:creationId xmlns:a16="http://schemas.microsoft.com/office/drawing/2014/main" id="{A2549C88-4C09-431B-A746-6BB8F330F56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14" name="자유형: 도형 23">
              <a:extLst>
                <a:ext uri="{FF2B5EF4-FFF2-40B4-BE49-F238E27FC236}">
                  <a16:creationId xmlns:a16="http://schemas.microsoft.com/office/drawing/2014/main" id="{B09360BE-E702-4312-BDC3-0EE6422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78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 3 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365125"/>
            <a:ext cx="8353426" cy="1325563"/>
          </a:xfrm>
        </p:spPr>
        <p:txBody>
          <a:bodyPr rtlCol="0"/>
          <a:lstStyle>
            <a:lvl1pPr>
              <a:defRPr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2963" y="168116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82963" y="250507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0156" y="168116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4125" y="250507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2" name="텍스트 개체 틀 4">
            <a:extLst>
              <a:ext uri="{FF2B5EF4-FFF2-40B4-BE49-F238E27FC236}">
                <a16:creationId xmlns:a16="http://schemas.microsoft.com/office/drawing/2014/main" id="{D05BF5CB-E607-49B6-8E54-0228DEF8D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77350" y="1700213"/>
            <a:ext cx="25146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3" name="내용 개체 틀 5">
            <a:extLst>
              <a:ext uri="{FF2B5EF4-FFF2-40B4-BE49-F238E27FC236}">
                <a16:creationId xmlns:a16="http://schemas.microsoft.com/office/drawing/2014/main" id="{24901FC4-51BF-47FB-B851-F155DE9683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77350" y="2524125"/>
            <a:ext cx="2514600" cy="3474720"/>
          </a:xfrm>
        </p:spPr>
        <p:txBody>
          <a:bodyPr rtlCol="0">
            <a:normAutofit/>
          </a:bodyPr>
          <a:lstStyle>
            <a:lvl1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lnSpc>
                <a:spcPts val="2400"/>
              </a:lnSpc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오른쪽 위">
            <a:extLst>
              <a:ext uri="{FF2B5EF4-FFF2-40B4-BE49-F238E27FC236}">
                <a16:creationId xmlns:a16="http://schemas.microsoft.com/office/drawing/2014/main" id="{5AFEAD74-7425-4451-A543-90F45CAA4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1"/>
            <a:ext cx="3877660" cy="5906585"/>
            <a:chOff x="10849" y="-3086"/>
            <a:chExt cx="2198951" cy="3349518"/>
          </a:xfrm>
        </p:grpSpPr>
        <p:sp>
          <p:nvSpPr>
            <p:cNvPr id="15" name="자유형: 도형 9">
              <a:extLst>
                <a:ext uri="{FF2B5EF4-FFF2-40B4-BE49-F238E27FC236}">
                  <a16:creationId xmlns:a16="http://schemas.microsoft.com/office/drawing/2014/main" id="{A0739BDD-AE24-4A98-99C5-D6619F67A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ko-KR" altLang="en-GB" noProof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자유형: 도형 10">
              <a:extLst>
                <a:ext uri="{FF2B5EF4-FFF2-40B4-BE49-F238E27FC236}">
                  <a16:creationId xmlns:a16="http://schemas.microsoft.com/office/drawing/2014/main" id="{FEFC06E6-3363-4CDB-B79D-CCF531848BB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자유형: 도형 11">
              <a:extLst>
                <a:ext uri="{FF2B5EF4-FFF2-40B4-BE49-F238E27FC236}">
                  <a16:creationId xmlns:a16="http://schemas.microsoft.com/office/drawing/2014/main" id="{B90FB7A8-0E58-4D7D-A300-987F589B44E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8" name="자유형: 도형 12">
              <a:extLst>
                <a:ext uri="{FF2B5EF4-FFF2-40B4-BE49-F238E27FC236}">
                  <a16:creationId xmlns:a16="http://schemas.microsoft.com/office/drawing/2014/main" id="{36269E94-7431-4473-8972-931287C80A4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9" name="자유형: 도형 13">
              <a:extLst>
                <a:ext uri="{FF2B5EF4-FFF2-40B4-BE49-F238E27FC236}">
                  <a16:creationId xmlns:a16="http://schemas.microsoft.com/office/drawing/2014/main" id="{808D1C61-DD5B-416A-9D5F-C40FD97783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자유형: 도형 14">
              <a:extLst>
                <a:ext uri="{FF2B5EF4-FFF2-40B4-BE49-F238E27FC236}">
                  <a16:creationId xmlns:a16="http://schemas.microsoft.com/office/drawing/2014/main" id="{94CB37AC-18BA-4C73-AE9D-1EAFBF960AE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1" name="자유형: 도형 15">
              <a:extLst>
                <a:ext uri="{FF2B5EF4-FFF2-40B4-BE49-F238E27FC236}">
                  <a16:creationId xmlns:a16="http://schemas.microsoft.com/office/drawing/2014/main" id="{25C8DE62-8360-46F6-B646-7EB8E119A2D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2" name="자유형: 도형 16">
              <a:extLst>
                <a:ext uri="{FF2B5EF4-FFF2-40B4-BE49-F238E27FC236}">
                  <a16:creationId xmlns:a16="http://schemas.microsoft.com/office/drawing/2014/main" id="{57E333B6-C870-4773-862B-65B9C65AF1ED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825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8272" y="401416"/>
            <a:ext cx="4572000" cy="1325563"/>
          </a:xfrm>
        </p:spPr>
        <p:txBody>
          <a:bodyPr rtlCol="0" anchor="b" anchorCtr="0">
            <a:normAutofit/>
          </a:bodyPr>
          <a:lstStyle>
            <a:lvl1pPr>
              <a:defRPr sz="30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스타일을 편집하려면 클릭</a:t>
            </a:r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59936" cy="6858000"/>
          </a:xfrm>
          <a:solidFill>
            <a:schemeClr val="accent5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8256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8272" y="2084832"/>
            <a:ext cx="4572000" cy="4134993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9144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3716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8288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0" name="날짜 개체 틀 6">
            <a:extLst>
              <a:ext uri="{FF2B5EF4-FFF2-40B4-BE49-F238E27FC236}">
                <a16:creationId xmlns:a16="http://schemas.microsoft.com/office/drawing/2014/main" id="{60A5D944-41DB-4CFC-97C1-6C7FF8DF37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바닥글 개체 틀 7">
            <a:extLst>
              <a:ext uri="{FF2B5EF4-FFF2-40B4-BE49-F238E27FC236}">
                <a16:creationId xmlns:a16="http://schemas.microsoft.com/office/drawing/2014/main" id="{C52FEBB2-7D11-41E4-8284-A3119240C7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noProof="0"/>
              <a:t>프레젠테이션 제목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슬라이드 번호 개체 틀 8">
            <a:extLst>
              <a:ext uri="{FF2B5EF4-FFF2-40B4-BE49-F238E27FC236}">
                <a16:creationId xmlns:a16="http://schemas.microsoft.com/office/drawing/2014/main" id="{7D4BD90C-0DE3-488B-B828-BDBF5717EA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noProof="0" smtClean="0"/>
              <a:pPr/>
              <a:t>‹#›</a:t>
            </a:fld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158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606040"/>
            <a:ext cx="3924300" cy="1325563"/>
          </a:xfrm>
        </p:spPr>
        <p:txBody>
          <a:bodyPr rtlCol="0">
            <a:noAutofit/>
          </a:bodyPr>
          <a:lstStyle>
            <a:lvl1pPr>
              <a:defRPr sz="36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클릭하여 마스터 제목 스타일 편집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4105656"/>
            <a:ext cx="2552700" cy="2066071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9144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3716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8288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2" name="날짜 개체 틀 6">
            <a:extLst>
              <a:ext uri="{FF2B5EF4-FFF2-40B4-BE49-F238E27FC236}">
                <a16:creationId xmlns:a16="http://schemas.microsoft.com/office/drawing/2014/main" id="{8B39AA2A-DA2A-4F98-A265-15F8F0D8D45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41248" y="6356350"/>
            <a:ext cx="1828800" cy="365125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바닥글 개체 틀 7">
            <a:extLst>
              <a:ext uri="{FF2B5EF4-FFF2-40B4-BE49-F238E27FC236}">
                <a16:creationId xmlns:a16="http://schemas.microsoft.com/office/drawing/2014/main" id="{D4140094-ECC6-407A-A2FF-98257769FD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57232" y="6356350"/>
            <a:ext cx="2743200" cy="365125"/>
          </a:xfrm>
        </p:spPr>
        <p:txBody>
          <a:bodyPr rtlCol="0"/>
          <a:lstStyle>
            <a:lvl1pPr algn="r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952" y="0"/>
            <a:ext cx="6099048" cy="6858000"/>
          </a:xfrm>
          <a:solidFill>
            <a:schemeClr val="accent5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1" name="슬라이드 번호 개체 틀 8">
            <a:extLst>
              <a:ext uri="{FF2B5EF4-FFF2-40B4-BE49-F238E27FC236}">
                <a16:creationId xmlns:a16="http://schemas.microsoft.com/office/drawing/2014/main" id="{56CC7D2E-562C-4512-9957-8C1B0A06F6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4" name="오른쪽 위">
            <a:extLst>
              <a:ext uri="{FF2B5EF4-FFF2-40B4-BE49-F238E27FC236}">
                <a16:creationId xmlns:a16="http://schemas.microsoft.com/office/drawing/2014/main" id="{7DCF5A23-16BE-4FF7-8562-4B9CD64F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50" y="-1"/>
            <a:ext cx="2768446" cy="4486275"/>
            <a:chOff x="10849" y="-3086"/>
            <a:chExt cx="2198951" cy="3349518"/>
          </a:xfrm>
        </p:grpSpPr>
        <p:sp>
          <p:nvSpPr>
            <p:cNvPr id="15" name="자유형: 도형 9">
              <a:extLst>
                <a:ext uri="{FF2B5EF4-FFF2-40B4-BE49-F238E27FC236}">
                  <a16:creationId xmlns:a16="http://schemas.microsoft.com/office/drawing/2014/main" id="{930E8856-48C1-4FFD-9BC1-360BCDEC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ko-KR" altLang="en-GB" noProof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자유형: 도형 10">
              <a:extLst>
                <a:ext uri="{FF2B5EF4-FFF2-40B4-BE49-F238E27FC236}">
                  <a16:creationId xmlns:a16="http://schemas.microsoft.com/office/drawing/2014/main" id="{0950DAF3-AE2C-43D7-884D-F377394DBC5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자유형: 도형 11">
              <a:extLst>
                <a:ext uri="{FF2B5EF4-FFF2-40B4-BE49-F238E27FC236}">
                  <a16:creationId xmlns:a16="http://schemas.microsoft.com/office/drawing/2014/main" id="{49552E91-169E-43A2-8337-361B09B2ECE1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8" name="자유형: 도형 12">
              <a:extLst>
                <a:ext uri="{FF2B5EF4-FFF2-40B4-BE49-F238E27FC236}">
                  <a16:creationId xmlns:a16="http://schemas.microsoft.com/office/drawing/2014/main" id="{4F38336D-53FF-4098-A32C-E01EF18D47C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9" name="자유형: 도형 13">
              <a:extLst>
                <a:ext uri="{FF2B5EF4-FFF2-40B4-BE49-F238E27FC236}">
                  <a16:creationId xmlns:a16="http://schemas.microsoft.com/office/drawing/2014/main" id="{C78446BA-74A6-401A-BC2F-8B0BB17F7E1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자유형: 도형 14">
              <a:extLst>
                <a:ext uri="{FF2B5EF4-FFF2-40B4-BE49-F238E27FC236}">
                  <a16:creationId xmlns:a16="http://schemas.microsoft.com/office/drawing/2014/main" id="{3C401887-78BB-448B-80F1-C8D99C8F2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1" name="자유형: 도형 15">
              <a:extLst>
                <a:ext uri="{FF2B5EF4-FFF2-40B4-BE49-F238E27FC236}">
                  <a16:creationId xmlns:a16="http://schemas.microsoft.com/office/drawing/2014/main" id="{44DEADB1-ECC3-4C91-8A42-4B8440DEA49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2" name="자유형: 도형 16">
              <a:extLst>
                <a:ext uri="{FF2B5EF4-FFF2-40B4-BE49-F238E27FC236}">
                  <a16:creationId xmlns:a16="http://schemas.microsoft.com/office/drawing/2014/main" id="{47CC59C4-2B0F-4C73-ABC9-BB2A900B44A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23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비어 있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58B0A9B-526A-4C0F-9112-3130C41A5DD8}"/>
              </a:ext>
            </a:extLst>
          </p:cNvPr>
          <p:cNvSpPr/>
          <p:nvPr userDrawn="1"/>
        </p:nvSpPr>
        <p:spPr>
          <a:xfrm>
            <a:off x="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60B472D-4A4C-4AF9-86F1-E43C02D1B18D}"/>
              </a:ext>
            </a:extLst>
          </p:cNvPr>
          <p:cNvSpPr/>
          <p:nvPr userDrawn="1"/>
        </p:nvSpPr>
        <p:spPr>
          <a:xfrm>
            <a:off x="4044950" y="7628569"/>
            <a:ext cx="4038600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5B530FA-24B1-40EC-A3FE-19C912C40F2C}"/>
              </a:ext>
            </a:extLst>
          </p:cNvPr>
          <p:cNvSpPr/>
          <p:nvPr userDrawn="1"/>
        </p:nvSpPr>
        <p:spPr>
          <a:xfrm>
            <a:off x="811530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39AFF2-4D18-4B42-A6B8-58FABF72093B}"/>
              </a:ext>
            </a:extLst>
          </p:cNvPr>
          <p:cNvSpPr/>
          <p:nvPr userDrawn="1"/>
        </p:nvSpPr>
        <p:spPr>
          <a:xfrm>
            <a:off x="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4E7FA2-CE13-4C5E-96C1-770D8B206A7A}"/>
              </a:ext>
            </a:extLst>
          </p:cNvPr>
          <p:cNvSpPr/>
          <p:nvPr userDrawn="1"/>
        </p:nvSpPr>
        <p:spPr>
          <a:xfrm>
            <a:off x="3048001" y="-984316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67F1754-1A1C-4B4B-96CE-B31AB810622B}"/>
              </a:ext>
            </a:extLst>
          </p:cNvPr>
          <p:cNvSpPr/>
          <p:nvPr userDrawn="1"/>
        </p:nvSpPr>
        <p:spPr>
          <a:xfrm>
            <a:off x="609600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CA747AC-FBCD-401F-85D9-F585917BEF6B}"/>
              </a:ext>
            </a:extLst>
          </p:cNvPr>
          <p:cNvSpPr/>
          <p:nvPr userDrawn="1"/>
        </p:nvSpPr>
        <p:spPr>
          <a:xfrm>
            <a:off x="9143999" y="-989389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28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24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20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noProof="0"/>
              <a:t>프레젠테이션 제목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noProof="0" smtClean="0"/>
              <a:pPr/>
              <a:t>‹#›</a:t>
            </a:fld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안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오른쪽 위">
            <a:extLst>
              <a:ext uri="{FF2B5EF4-FFF2-40B4-BE49-F238E27FC236}">
                <a16:creationId xmlns:a16="http://schemas.microsoft.com/office/drawing/2014/main" id="{BACCE7B0-8D06-4252-8429-A339167D2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975339" y="2702248"/>
            <a:ext cx="2062373" cy="4155752"/>
            <a:chOff x="10849" y="15178"/>
            <a:chExt cx="2198951" cy="3331254"/>
          </a:xfrm>
        </p:grpSpPr>
        <p:sp>
          <p:nvSpPr>
            <p:cNvPr id="12" name="자유형: 도형 10">
              <a:extLst>
                <a:ext uri="{FF2B5EF4-FFF2-40B4-BE49-F238E27FC236}">
                  <a16:creationId xmlns:a16="http://schemas.microsoft.com/office/drawing/2014/main" id="{23D7796B-4F31-43D2-9935-135F7251B35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자유형: 도형 11">
              <a:extLst>
                <a:ext uri="{FF2B5EF4-FFF2-40B4-BE49-F238E27FC236}">
                  <a16:creationId xmlns:a16="http://schemas.microsoft.com/office/drawing/2014/main" id="{023B3E92-CF7A-41F8-A5D4-FDD8C26708D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자유형: 도형 12">
              <a:extLst>
                <a:ext uri="{FF2B5EF4-FFF2-40B4-BE49-F238E27FC236}">
                  <a16:creationId xmlns:a16="http://schemas.microsoft.com/office/drawing/2014/main" id="{2194F273-6079-4D58-A510-0EBF4227520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" name="자유형: 도형 13">
              <a:extLst>
                <a:ext uri="{FF2B5EF4-FFF2-40B4-BE49-F238E27FC236}">
                  <a16:creationId xmlns:a16="http://schemas.microsoft.com/office/drawing/2014/main" id="{AEC3FE6A-D4E9-4F9B-B689-9C5BF9326B6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자유형: 도형 14">
              <a:extLst>
                <a:ext uri="{FF2B5EF4-FFF2-40B4-BE49-F238E27FC236}">
                  <a16:creationId xmlns:a16="http://schemas.microsoft.com/office/drawing/2014/main" id="{B52D8E87-7BE8-4B9B-B18D-68C99705EEC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자유형: 도형 15">
              <a:extLst>
                <a:ext uri="{FF2B5EF4-FFF2-40B4-BE49-F238E27FC236}">
                  <a16:creationId xmlns:a16="http://schemas.microsoft.com/office/drawing/2014/main" id="{6958AF13-A360-492B-8F33-E0608A11E67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8" name="자유형: 도형 16">
              <a:extLst>
                <a:ext uri="{FF2B5EF4-FFF2-40B4-BE49-F238E27FC236}">
                  <a16:creationId xmlns:a16="http://schemas.microsoft.com/office/drawing/2014/main" id="{337AF046-BF07-462B-82F1-2215317CC3A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2552700" cy="1325563"/>
          </a:xfrm>
        </p:spPr>
        <p:txBody>
          <a:bodyPr rtlCol="0">
            <a:noAutofit/>
          </a:bodyPr>
          <a:lstStyle>
            <a:lvl1pPr>
              <a:defRPr sz="30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클릭하여 마스터 제목 스타일 편집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789113"/>
            <a:ext cx="2552700" cy="2696918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Font typeface="Arial" panose="020B0604020202020204" pitchFamily="34" charset="0"/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Font typeface="Arial" panose="020B0604020202020204" pitchFamily="34" charset="0"/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914400" indent="0">
              <a:lnSpc>
                <a:spcPts val="2200"/>
              </a:lnSpc>
              <a:buFont typeface="Arial" panose="020B0604020202020204" pitchFamily="34" charset="0"/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371600" indent="0">
              <a:lnSpc>
                <a:spcPts val="2200"/>
              </a:lnSpc>
              <a:buFont typeface="Arial" panose="020B0604020202020204" pitchFamily="34" charset="0"/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828800" indent="0">
              <a:lnSpc>
                <a:spcPts val="2200"/>
              </a:lnSpc>
              <a:buFont typeface="Arial" panose="020B0604020202020204" pitchFamily="34" charset="0"/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6" name="날짜 개체 틀 6">
            <a:extLst>
              <a:ext uri="{FF2B5EF4-FFF2-40B4-BE49-F238E27FC236}">
                <a16:creationId xmlns:a16="http://schemas.microsoft.com/office/drawing/2014/main" id="{A1F8D2B3-30A8-4B83-A5C0-C99EF89342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5552" y="0"/>
            <a:ext cx="8156448" cy="6858000"/>
          </a:xfrm>
          <a:solidFill>
            <a:schemeClr val="accent5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1027371-9F9C-42B2-9592-42A9839926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슬라이드 번호 개체 틀 8">
            <a:extLst>
              <a:ext uri="{FF2B5EF4-FFF2-40B4-BE49-F238E27FC236}">
                <a16:creationId xmlns:a16="http://schemas.microsoft.com/office/drawing/2014/main" id="{AD277C46-5330-47A5-B42E-8A406D226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5446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  <a:endParaRPr lang="ko-KR" altLang="en-US" noProof="0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E093048-98A4-4EE6-A653-11BF380C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20XX</a:t>
            </a:r>
            <a:r>
              <a:rPr lang="ko-KR" altLang="en-US" noProof="0"/>
              <a:t>년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noProof="0"/>
              <a:t>프레젠테이션 제목</a:t>
            </a:r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noProof="0" smtClean="0"/>
              <a:pPr/>
              <a:t>‹#›</a:t>
            </a:fld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소개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4572000" cy="1325563"/>
          </a:xfrm>
        </p:spPr>
        <p:txBody>
          <a:bodyPr rtlCol="0">
            <a:normAutofit/>
          </a:bodyPr>
          <a:lstStyle>
            <a:lvl1pPr>
              <a:defRPr sz="30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스타일을 편집하려면 클릭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1248" y="1789112"/>
            <a:ext cx="4572000" cy="4166519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9144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3716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828800" indent="0">
              <a:lnSpc>
                <a:spcPts val="2200"/>
              </a:lnSpc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4" name="날짜 개체 틀 6">
            <a:extLst>
              <a:ext uri="{FF2B5EF4-FFF2-40B4-BE49-F238E27FC236}">
                <a16:creationId xmlns:a16="http://schemas.microsoft.com/office/drawing/2014/main" id="{1717D704-6E87-4C09-AB8E-78E9D5F7395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그림 개체 틀 6">
            <a:extLst>
              <a:ext uri="{FF2B5EF4-FFF2-40B4-BE49-F238E27FC236}">
                <a16:creationId xmlns:a16="http://schemas.microsoft.com/office/drawing/2014/main" id="{6445CE96-5361-47BD-A601-9A41E49796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2064" y="0"/>
            <a:ext cx="4059936" cy="6858000"/>
          </a:xfrm>
          <a:solidFill>
            <a:schemeClr val="accent5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3" name="그림 개체 틀 6">
            <a:extLst>
              <a:ext uri="{FF2B5EF4-FFF2-40B4-BE49-F238E27FC236}">
                <a16:creationId xmlns:a16="http://schemas.microsoft.com/office/drawing/2014/main" id="{184B2061-5123-4D27-826E-8B5E6F98AA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471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5" name="바닥글 개체 틀 7">
            <a:extLst>
              <a:ext uri="{FF2B5EF4-FFF2-40B4-BE49-F238E27FC236}">
                <a16:creationId xmlns:a16="http://schemas.microsoft.com/office/drawing/2014/main" id="{7235C1BB-4D36-4657-8084-ED52E2DBF3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슬라이드 번호 개체 틀 8">
            <a:extLst>
              <a:ext uri="{FF2B5EF4-FFF2-40B4-BE49-F238E27FC236}">
                <a16:creationId xmlns:a16="http://schemas.microsoft.com/office/drawing/2014/main" id="{830BDA30-4954-480D-9CDA-DFEC700B4B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399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074920"/>
            <a:ext cx="10515600" cy="603504"/>
          </a:xfrm>
        </p:spPr>
        <p:txBody>
          <a:bodyPr rtlCol="0" anchor="b">
            <a:normAutofit/>
          </a:bodyPr>
          <a:lstStyle>
            <a:lvl1pPr algn="ctr">
              <a:defRPr sz="30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클릭하여 마스터 제목 스타일 편집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01678D0D-E7C0-4B71-92B6-4809F88B7A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72000"/>
          </a:xfrm>
          <a:solidFill>
            <a:schemeClr val="accent5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742432"/>
            <a:ext cx="10515600" cy="36576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9" name="오른쪽 아래">
            <a:extLst>
              <a:ext uri="{FF2B5EF4-FFF2-40B4-BE49-F238E27FC236}">
                <a16:creationId xmlns:a16="http://schemas.microsoft.com/office/drawing/2014/main" id="{9B4D6141-35CF-451D-BD01-FA735BAA3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20" name="그래픽 157">
              <a:extLst>
                <a:ext uri="{FF2B5EF4-FFF2-40B4-BE49-F238E27FC236}">
                  <a16:creationId xmlns:a16="http://schemas.microsoft.com/office/drawing/2014/main" id="{B322DFCF-90C7-4DBE-B29A-947503AAD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2" name="자유형: 도형 24">
                <a:extLst>
                  <a:ext uri="{FF2B5EF4-FFF2-40B4-BE49-F238E27FC236}">
                    <a16:creationId xmlns:a16="http://schemas.microsoft.com/office/drawing/2014/main" id="{F48A038F-FA3F-4515-8D04-97EF22E6581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3" name="자유형: 도형 25">
                <a:extLst>
                  <a:ext uri="{FF2B5EF4-FFF2-40B4-BE49-F238E27FC236}">
                    <a16:creationId xmlns:a16="http://schemas.microsoft.com/office/drawing/2014/main" id="{8155636C-869C-4098-B5E6-7A6B4DB8B61D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4" name="자유형: 도형 26">
                <a:extLst>
                  <a:ext uri="{FF2B5EF4-FFF2-40B4-BE49-F238E27FC236}">
                    <a16:creationId xmlns:a16="http://schemas.microsoft.com/office/drawing/2014/main" id="{0E4F1004-DF67-4659-A9F6-7B088CCA24A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5" name="자유형: 도형 30">
                <a:extLst>
                  <a:ext uri="{FF2B5EF4-FFF2-40B4-BE49-F238E27FC236}">
                    <a16:creationId xmlns:a16="http://schemas.microsoft.com/office/drawing/2014/main" id="{DE817514-787F-46B1-BA14-6DC30B01333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6" name="자유형: 도형 31">
                <a:extLst>
                  <a:ext uri="{FF2B5EF4-FFF2-40B4-BE49-F238E27FC236}">
                    <a16:creationId xmlns:a16="http://schemas.microsoft.com/office/drawing/2014/main" id="{19517BB1-651A-4460-87CD-207F8060759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자유형: 도형 32">
                <a:extLst>
                  <a:ext uri="{FF2B5EF4-FFF2-40B4-BE49-F238E27FC236}">
                    <a16:creationId xmlns:a16="http://schemas.microsoft.com/office/drawing/2014/main" id="{9C651D90-C3D5-4EDB-BE84-CFAF352CB56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8" name="자유형: 도형 36">
                <a:extLst>
                  <a:ext uri="{FF2B5EF4-FFF2-40B4-BE49-F238E27FC236}">
                    <a16:creationId xmlns:a16="http://schemas.microsoft.com/office/drawing/2014/main" id="{DD986C4F-FAF9-4E46-AC0A-06859698AD6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21" name="자유형: 도형 23">
              <a:extLst>
                <a:ext uri="{FF2B5EF4-FFF2-40B4-BE49-F238E27FC236}">
                  <a16:creationId xmlns:a16="http://schemas.microsoft.com/office/drawing/2014/main" id="{4338AACE-9CB3-4730-AE6B-8898D1E4D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그래프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6" name="오른쪽 아래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그래픽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자유형: 도형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" name="자유형: 도형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" name="자유형: 도형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2" name="자유형: 도형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자유형: 도형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4" name="자유형: 도형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5" name="자유형: 도형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8" name="자유형: 도형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7" name="내용 개체 틀 16">
            <a:extLst>
              <a:ext uri="{FF2B5EF4-FFF2-40B4-BE49-F238E27FC236}">
                <a16:creationId xmlns:a16="http://schemas.microsoft.com/office/drawing/2014/main" id="{FE96B313-012D-4870-B065-8F7E74251B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8964" y="1829525"/>
            <a:ext cx="10505786" cy="4337913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 rtlCol="0">
            <a:normAutofit/>
          </a:bodyPr>
          <a:lstStyle>
            <a:lvl1pPr>
              <a:defRPr sz="3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6" name="오른쪽 아래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그래픽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자유형: 도형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" name="자유형: 도형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1" name="자유형: 도형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2" name="자유형: 도형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3" name="자유형: 도형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4" name="자유형: 도형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5" name="자유형: 도형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8" name="자유형: 도형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7" name="내용 개체 틀 16">
            <a:extLst>
              <a:ext uri="{FF2B5EF4-FFF2-40B4-BE49-F238E27FC236}">
                <a16:creationId xmlns:a16="http://schemas.microsoft.com/office/drawing/2014/main" id="{B9360AE7-EA24-46DC-9539-F79F9E58EEF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8964" y="2060002"/>
            <a:ext cx="10515311" cy="3280037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790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48" y="1719072"/>
            <a:ext cx="4709160" cy="2926080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2800" spc="2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238A46BD-7BF9-45FF-8B9B-6269F3313E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F7320F30-F8B4-4ECD-B95C-9CEA2FB06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4848" y="4864608"/>
            <a:ext cx="4709160" cy="36576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9144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3716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8288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19" name="날짜 개체 틀 6">
            <a:extLst>
              <a:ext uri="{FF2B5EF4-FFF2-40B4-BE49-F238E27FC236}">
                <a16:creationId xmlns:a16="http://schemas.microsoft.com/office/drawing/2014/main" id="{D70719F9-FF81-4368-9918-F7F8C83EEAC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1248" y="6356350"/>
            <a:ext cx="1828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바닥글 개체 틀 7">
            <a:extLst>
              <a:ext uri="{FF2B5EF4-FFF2-40B4-BE49-F238E27FC236}">
                <a16:creationId xmlns:a16="http://schemas.microsoft.com/office/drawing/2014/main" id="{82554244-AFE2-4E78-B199-C2315AE10B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345609" y="6356350"/>
            <a:ext cx="2743200" cy="365125"/>
          </a:xfrm>
        </p:spPr>
        <p:txBody>
          <a:bodyPr rtlCol="0"/>
          <a:lstStyle>
            <a:lvl1pPr algn="l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7031" y="6356350"/>
            <a:ext cx="1828800" cy="365125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" name="오른쪽 위">
            <a:extLst>
              <a:ext uri="{FF2B5EF4-FFF2-40B4-BE49-F238E27FC236}">
                <a16:creationId xmlns:a16="http://schemas.microsoft.com/office/drawing/2014/main" id="{9C4825FE-0798-4C51-9649-7A9C4DE1D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0154652" y="-8827"/>
            <a:ext cx="2037346" cy="3747453"/>
            <a:chOff x="10849" y="15178"/>
            <a:chExt cx="2198951" cy="3331254"/>
          </a:xfrm>
        </p:grpSpPr>
        <p:sp>
          <p:nvSpPr>
            <p:cNvPr id="12" name="자유형: 도형 10">
              <a:extLst>
                <a:ext uri="{FF2B5EF4-FFF2-40B4-BE49-F238E27FC236}">
                  <a16:creationId xmlns:a16="http://schemas.microsoft.com/office/drawing/2014/main" id="{822B9B6C-AA13-4DF1-A092-D39EAEFA905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자유형: 도형 11">
              <a:extLst>
                <a:ext uri="{FF2B5EF4-FFF2-40B4-BE49-F238E27FC236}">
                  <a16:creationId xmlns:a16="http://schemas.microsoft.com/office/drawing/2014/main" id="{29B894B3-83A9-4074-93F1-DCC2A9A1CA3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자유형: 도형 12">
              <a:extLst>
                <a:ext uri="{FF2B5EF4-FFF2-40B4-BE49-F238E27FC236}">
                  <a16:creationId xmlns:a16="http://schemas.microsoft.com/office/drawing/2014/main" id="{CB9B20C6-7251-4040-8920-FCE1AFC00F22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" name="자유형: 도형 13">
              <a:extLst>
                <a:ext uri="{FF2B5EF4-FFF2-40B4-BE49-F238E27FC236}">
                  <a16:creationId xmlns:a16="http://schemas.microsoft.com/office/drawing/2014/main" id="{4B278924-B03A-46BD-86D3-23814F354DA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자유형: 도형 14">
              <a:extLst>
                <a:ext uri="{FF2B5EF4-FFF2-40B4-BE49-F238E27FC236}">
                  <a16:creationId xmlns:a16="http://schemas.microsoft.com/office/drawing/2014/main" id="{60BB8FCC-3D93-47A8-AB4F-BDA9764AD1CB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자유형: 도형 15">
              <a:extLst>
                <a:ext uri="{FF2B5EF4-FFF2-40B4-BE49-F238E27FC236}">
                  <a16:creationId xmlns:a16="http://schemas.microsoft.com/office/drawing/2014/main" id="{5BA303AA-6543-47AD-BDCE-99EA5718C682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8" name="자유형: 도형 16">
              <a:extLst>
                <a:ext uri="{FF2B5EF4-FFF2-40B4-BE49-F238E27FC236}">
                  <a16:creationId xmlns:a16="http://schemas.microsoft.com/office/drawing/2014/main" id="{CE322720-E7C1-458D-A1F7-DE4A9F9E6433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24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팀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1">
            <a:extLst>
              <a:ext uri="{FF2B5EF4-FFF2-40B4-BE49-F238E27FC236}">
                <a16:creationId xmlns:a16="http://schemas.microsoft.com/office/drawing/2014/main" id="{E2735E56-216C-4BA9-B611-54BE87E4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 rtlCol="0">
            <a:normAutofit/>
          </a:bodyPr>
          <a:lstStyle>
            <a:lvl1pPr algn="l">
              <a:lnSpc>
                <a:spcPts val="4000"/>
              </a:lnSpc>
              <a:defRPr sz="30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7" name="그림 개체 틀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95928" y="923544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2" name="텍스트 개체 틀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5928" y="2752344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13" name="텍스트 개체 틀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5928" y="3072384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18" name="그림 개체 틀 23">
            <a:extLst>
              <a:ext uri="{FF2B5EF4-FFF2-40B4-BE49-F238E27FC236}">
                <a16:creationId xmlns:a16="http://schemas.microsoft.com/office/drawing/2014/main" id="{EE7ECEE8-59DE-4E85-A8C7-51F1919C75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0728" y="923544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9" name="텍스트 개체 틀 28">
            <a:extLst>
              <a:ext uri="{FF2B5EF4-FFF2-40B4-BE49-F238E27FC236}">
                <a16:creationId xmlns:a16="http://schemas.microsoft.com/office/drawing/2014/main" id="{D97FB821-8CBF-4A4F-B0B9-A06969A963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0728" y="2752344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20" name="텍스트 개체 틀 28">
            <a:extLst>
              <a:ext uri="{FF2B5EF4-FFF2-40B4-BE49-F238E27FC236}">
                <a16:creationId xmlns:a16="http://schemas.microsoft.com/office/drawing/2014/main" id="{CD848540-6394-46BF-83DE-84862EC7C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0728" y="3072384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1" name="그림 개체 틀 23">
            <a:extLst>
              <a:ext uri="{FF2B5EF4-FFF2-40B4-BE49-F238E27FC236}">
                <a16:creationId xmlns:a16="http://schemas.microsoft.com/office/drawing/2014/main" id="{AA8489A7-C95E-4BD6-A6DA-48D8AD7905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95928" y="3657600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2" name="텍스트 개체 틀 28">
            <a:extLst>
              <a:ext uri="{FF2B5EF4-FFF2-40B4-BE49-F238E27FC236}">
                <a16:creationId xmlns:a16="http://schemas.microsoft.com/office/drawing/2014/main" id="{52CC8864-A662-4E73-A14D-A4E610269D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95928" y="5468112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23" name="텍스트 개체 틀 28">
            <a:extLst>
              <a:ext uri="{FF2B5EF4-FFF2-40B4-BE49-F238E27FC236}">
                <a16:creationId xmlns:a16="http://schemas.microsoft.com/office/drawing/2014/main" id="{548CD837-2123-4EC2-B247-12AACAD5C8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95928" y="5779008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4" name="그림 개체 틀 23">
            <a:extLst>
              <a:ext uri="{FF2B5EF4-FFF2-40B4-BE49-F238E27FC236}">
                <a16:creationId xmlns:a16="http://schemas.microsoft.com/office/drawing/2014/main" id="{8A30C89E-0A33-4198-A183-7C0A4BD2FF9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10728" y="3657600"/>
            <a:ext cx="3383280" cy="169164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5" name="텍스트 개체 틀 28">
            <a:extLst>
              <a:ext uri="{FF2B5EF4-FFF2-40B4-BE49-F238E27FC236}">
                <a16:creationId xmlns:a16="http://schemas.microsoft.com/office/drawing/2014/main" id="{C04926A4-C940-425C-86F4-9DA0FCF3E4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10728" y="5468112"/>
            <a:ext cx="3346704" cy="265176"/>
          </a:xfrm>
        </p:spPr>
        <p:txBody>
          <a:bodyPr lIns="0" tIns="0" rIns="0" bIns="0" rtlCol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26" name="텍스트 개체 틀 28">
            <a:extLst>
              <a:ext uri="{FF2B5EF4-FFF2-40B4-BE49-F238E27FC236}">
                <a16:creationId xmlns:a16="http://schemas.microsoft.com/office/drawing/2014/main" id="{02468BEF-BD57-4418-9C05-3675010184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0728" y="5779008"/>
            <a:ext cx="3346704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grpSp>
        <p:nvGrpSpPr>
          <p:cNvPr id="38" name="오른쪽 아래">
            <a:extLst>
              <a:ext uri="{FF2B5EF4-FFF2-40B4-BE49-F238E27FC236}">
                <a16:creationId xmlns:a16="http://schemas.microsoft.com/office/drawing/2014/main" id="{B36FFE50-05C0-4942-89B8-DEE732CC3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39" name="그래픽 157">
              <a:extLst>
                <a:ext uri="{FF2B5EF4-FFF2-40B4-BE49-F238E27FC236}">
                  <a16:creationId xmlns:a16="http://schemas.microsoft.com/office/drawing/2014/main" id="{A0172B24-EE58-47CA-9252-3427B1FD3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1" name="자유형: 도형 24">
                <a:extLst>
                  <a:ext uri="{FF2B5EF4-FFF2-40B4-BE49-F238E27FC236}">
                    <a16:creationId xmlns:a16="http://schemas.microsoft.com/office/drawing/2014/main" id="{8C675FC1-39D2-4629-BC15-4DE2B87A38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2" name="자유형: 도형 25">
                <a:extLst>
                  <a:ext uri="{FF2B5EF4-FFF2-40B4-BE49-F238E27FC236}">
                    <a16:creationId xmlns:a16="http://schemas.microsoft.com/office/drawing/2014/main" id="{AD8E5605-F606-41F2-8FA0-0819ACE79B0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3" name="자유형: 도형 26">
                <a:extLst>
                  <a:ext uri="{FF2B5EF4-FFF2-40B4-BE49-F238E27FC236}">
                    <a16:creationId xmlns:a16="http://schemas.microsoft.com/office/drawing/2014/main" id="{7B78C10B-193F-4033-B31B-9E56610D22F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4" name="자유형: 도형 30">
                <a:extLst>
                  <a:ext uri="{FF2B5EF4-FFF2-40B4-BE49-F238E27FC236}">
                    <a16:creationId xmlns:a16="http://schemas.microsoft.com/office/drawing/2014/main" id="{F0624257-FB1D-4F83-9320-65F1651FDF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5" name="자유형: 도형 31">
                <a:extLst>
                  <a:ext uri="{FF2B5EF4-FFF2-40B4-BE49-F238E27FC236}">
                    <a16:creationId xmlns:a16="http://schemas.microsoft.com/office/drawing/2014/main" id="{B8CF1011-9F94-4FA3-A166-9C40E5E9ACA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6" name="자유형: 도형 32">
                <a:extLst>
                  <a:ext uri="{FF2B5EF4-FFF2-40B4-BE49-F238E27FC236}">
                    <a16:creationId xmlns:a16="http://schemas.microsoft.com/office/drawing/2014/main" id="{45028FD8-E287-4787-BAD0-D5B4C5DB9AB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7" name="자유형: 도형 36">
                <a:extLst>
                  <a:ext uri="{FF2B5EF4-FFF2-40B4-BE49-F238E27FC236}">
                    <a16:creationId xmlns:a16="http://schemas.microsoft.com/office/drawing/2014/main" id="{117B12D1-6969-4FC0-B274-5DFD143DEB7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40" name="자유형: 도형 23">
              <a:extLst>
                <a:ext uri="{FF2B5EF4-FFF2-40B4-BE49-F238E27FC236}">
                  <a16:creationId xmlns:a16="http://schemas.microsoft.com/office/drawing/2014/main" id="{E51F424F-933D-4AE9-A7D4-47D30A8E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186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팀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제목 1">
            <a:extLst>
              <a:ext uri="{FF2B5EF4-FFF2-40B4-BE49-F238E27FC236}">
                <a16:creationId xmlns:a16="http://schemas.microsoft.com/office/drawing/2014/main" id="{B49703BB-2651-4695-AEAC-09D07157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 rtlCol="0">
            <a:normAutofit/>
          </a:bodyPr>
          <a:lstStyle>
            <a:lvl1pPr algn="l">
              <a:lnSpc>
                <a:spcPts val="4000"/>
              </a:lnSpc>
              <a:defRPr sz="3000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6" name="그림 개체 틀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18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7" name="그림 개체 틀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89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8" name="그림 개체 틀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60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9" name="그림 개체 틀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63150" y="905256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0" name="텍스트 개체 틀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801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11" name="텍스트 개체 틀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800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0" name="텍스트 개체 틀 28">
            <a:extLst>
              <a:ext uri="{FF2B5EF4-FFF2-40B4-BE49-F238E27FC236}">
                <a16:creationId xmlns:a16="http://schemas.microsoft.com/office/drawing/2014/main" id="{61176CED-9BFE-4139-B6C8-10F9A4DD5F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34024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21" name="텍스트 개체 틀 28">
            <a:extLst>
              <a:ext uri="{FF2B5EF4-FFF2-40B4-BE49-F238E27FC236}">
                <a16:creationId xmlns:a16="http://schemas.microsoft.com/office/drawing/2014/main" id="{BB2D875B-8A2E-4BAA-87D2-8E96456A85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4023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2" name="텍스트 개체 틀 28">
            <a:extLst>
              <a:ext uri="{FF2B5EF4-FFF2-40B4-BE49-F238E27FC236}">
                <a16:creationId xmlns:a16="http://schemas.microsoft.com/office/drawing/2014/main" id="{85BF81E7-E1BD-4D1E-82F6-A7C0CDD6D5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66050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23" name="텍스트 개체 틀 28">
            <a:extLst>
              <a:ext uri="{FF2B5EF4-FFF2-40B4-BE49-F238E27FC236}">
                <a16:creationId xmlns:a16="http://schemas.microsoft.com/office/drawing/2014/main" id="{B966330D-3F04-4061-A0B4-9AB5D36C6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66049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4" name="텍스트 개체 틀 28">
            <a:extLst>
              <a:ext uri="{FF2B5EF4-FFF2-40B4-BE49-F238E27FC236}">
                <a16:creationId xmlns:a16="http://schemas.microsoft.com/office/drawing/2014/main" id="{3D67AFFF-E27F-41A0-8D71-544EA9CDAF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63151" y="2441448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25" name="텍스트 개체 틀 28">
            <a:extLst>
              <a:ext uri="{FF2B5EF4-FFF2-40B4-BE49-F238E27FC236}">
                <a16:creationId xmlns:a16="http://schemas.microsoft.com/office/drawing/2014/main" id="{165BC447-A277-4C10-8A24-D47C19A1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63150" y="27614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26" name="그림 개체 틀 23">
            <a:extLst>
              <a:ext uri="{FF2B5EF4-FFF2-40B4-BE49-F238E27FC236}">
                <a16:creationId xmlns:a16="http://schemas.microsoft.com/office/drawing/2014/main" id="{D38576C9-402D-4831-A0EF-BBCA80D73A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718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7" name="그림 개체 틀 23">
            <a:extLst>
              <a:ext uri="{FF2B5EF4-FFF2-40B4-BE49-F238E27FC236}">
                <a16:creationId xmlns:a16="http://schemas.microsoft.com/office/drawing/2014/main" id="{7C6F3EEF-659E-493F-AFB3-FCED6B1DF51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5689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8" name="그림 개체 틀 23">
            <a:extLst>
              <a:ext uri="{FF2B5EF4-FFF2-40B4-BE49-F238E27FC236}">
                <a16:creationId xmlns:a16="http://schemas.microsoft.com/office/drawing/2014/main" id="{979DF6BA-4DEB-48BE-B6A3-693B3E7BBA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60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9" name="그림 개체 틀 23">
            <a:extLst>
              <a:ext uri="{FF2B5EF4-FFF2-40B4-BE49-F238E27FC236}">
                <a16:creationId xmlns:a16="http://schemas.microsoft.com/office/drawing/2014/main" id="{5BBD9013-A1CA-4022-8094-3B41A25834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963150" y="3639312"/>
            <a:ext cx="1828800" cy="1371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0" name="텍스트 개체 틀 28">
            <a:extLst>
              <a:ext uri="{FF2B5EF4-FFF2-40B4-BE49-F238E27FC236}">
                <a16:creationId xmlns:a16="http://schemas.microsoft.com/office/drawing/2014/main" id="{F2248C56-00FA-4F0D-BF46-063951CCC5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52801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31" name="텍스트 개체 틀 28">
            <a:extLst>
              <a:ext uri="{FF2B5EF4-FFF2-40B4-BE49-F238E27FC236}">
                <a16:creationId xmlns:a16="http://schemas.microsoft.com/office/drawing/2014/main" id="{35FEBC56-AFA3-4970-8BC5-C90EE1A9E68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52800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32" name="텍스트 개체 틀 28">
            <a:extLst>
              <a:ext uri="{FF2B5EF4-FFF2-40B4-BE49-F238E27FC236}">
                <a16:creationId xmlns:a16="http://schemas.microsoft.com/office/drawing/2014/main" id="{8CCCF04E-E04C-4AB1-9C53-B92D17F932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34024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33" name="텍스트 개체 틀 28">
            <a:extLst>
              <a:ext uri="{FF2B5EF4-FFF2-40B4-BE49-F238E27FC236}">
                <a16:creationId xmlns:a16="http://schemas.microsoft.com/office/drawing/2014/main" id="{219B05E2-B801-49E7-BB53-1DA62B859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34023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34" name="텍스트 개체 틀 28">
            <a:extLst>
              <a:ext uri="{FF2B5EF4-FFF2-40B4-BE49-F238E27FC236}">
                <a16:creationId xmlns:a16="http://schemas.microsoft.com/office/drawing/2014/main" id="{A31D8B7D-D3A7-4B0C-8920-B72C7DDA4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050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35" name="텍스트 개체 틀 28">
            <a:extLst>
              <a:ext uri="{FF2B5EF4-FFF2-40B4-BE49-F238E27FC236}">
                <a16:creationId xmlns:a16="http://schemas.microsoft.com/office/drawing/2014/main" id="{C2A50E85-EEA7-44BE-9C60-F2F8E34A5D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6049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36" name="텍스트 개체 틀 28">
            <a:extLst>
              <a:ext uri="{FF2B5EF4-FFF2-40B4-BE49-F238E27FC236}">
                <a16:creationId xmlns:a16="http://schemas.microsoft.com/office/drawing/2014/main" id="{786FCB93-7EDA-432A-9123-7F027D3530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63151" y="5175504"/>
            <a:ext cx="1828800" cy="265176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37" name="텍스트 개체 틀 28">
            <a:extLst>
              <a:ext uri="{FF2B5EF4-FFF2-40B4-BE49-F238E27FC236}">
                <a16:creationId xmlns:a16="http://schemas.microsoft.com/office/drawing/2014/main" id="{69394CE7-498A-4E40-A644-3E96C78BBAC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63150" y="5504688"/>
            <a:ext cx="1828800" cy="265176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grpSp>
        <p:nvGrpSpPr>
          <p:cNvPr id="40" name="오른쪽 아래">
            <a:extLst>
              <a:ext uri="{FF2B5EF4-FFF2-40B4-BE49-F238E27FC236}">
                <a16:creationId xmlns:a16="http://schemas.microsoft.com/office/drawing/2014/main" id="{7CC44202-D72A-410C-BDF3-D38B44459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41" name="그래픽 157">
              <a:extLst>
                <a:ext uri="{FF2B5EF4-FFF2-40B4-BE49-F238E27FC236}">
                  <a16:creationId xmlns:a16="http://schemas.microsoft.com/office/drawing/2014/main" id="{7256F1E1-6B3C-4A7D-A2DA-E78B8167A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3" name="자유형: 도형 24">
                <a:extLst>
                  <a:ext uri="{FF2B5EF4-FFF2-40B4-BE49-F238E27FC236}">
                    <a16:creationId xmlns:a16="http://schemas.microsoft.com/office/drawing/2014/main" id="{CBACE6E7-9D64-4E22-947B-A16BC13A49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4" name="자유형: 도형 25">
                <a:extLst>
                  <a:ext uri="{FF2B5EF4-FFF2-40B4-BE49-F238E27FC236}">
                    <a16:creationId xmlns:a16="http://schemas.microsoft.com/office/drawing/2014/main" id="{312E2F0C-7DDA-46C1-8BFC-0CB6610ED2D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5" name="자유형: 도형 26">
                <a:extLst>
                  <a:ext uri="{FF2B5EF4-FFF2-40B4-BE49-F238E27FC236}">
                    <a16:creationId xmlns:a16="http://schemas.microsoft.com/office/drawing/2014/main" id="{B00BB558-C9D3-4865-9D7C-68080BD9BC5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6" name="자유형: 도형 30">
                <a:extLst>
                  <a:ext uri="{FF2B5EF4-FFF2-40B4-BE49-F238E27FC236}">
                    <a16:creationId xmlns:a16="http://schemas.microsoft.com/office/drawing/2014/main" id="{DE84E9D1-C6BC-4D0F-8E28-452D1A2D63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7" name="자유형: 도형 31">
                <a:extLst>
                  <a:ext uri="{FF2B5EF4-FFF2-40B4-BE49-F238E27FC236}">
                    <a16:creationId xmlns:a16="http://schemas.microsoft.com/office/drawing/2014/main" id="{7EBBCCB4-1809-40AD-91F6-39C28759E5E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8" name="자유형: 도형 32">
                <a:extLst>
                  <a:ext uri="{FF2B5EF4-FFF2-40B4-BE49-F238E27FC236}">
                    <a16:creationId xmlns:a16="http://schemas.microsoft.com/office/drawing/2014/main" id="{BA3FEF5E-47CD-4172-8DF6-02148A3725E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9" name="자유형: 도형 36">
                <a:extLst>
                  <a:ext uri="{FF2B5EF4-FFF2-40B4-BE49-F238E27FC236}">
                    <a16:creationId xmlns:a16="http://schemas.microsoft.com/office/drawing/2014/main" id="{A0DB2A11-69BA-47A8-83C3-24DC12533D2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ko-KR" altLang="en-GB" noProof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42" name="자유형: 도형 23">
              <a:extLst>
                <a:ext uri="{FF2B5EF4-FFF2-40B4-BE49-F238E27FC236}">
                  <a16:creationId xmlns:a16="http://schemas.microsoft.com/office/drawing/2014/main" id="{03BB437D-6EF7-4ADF-B47F-C4F3AA64A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ko-KR" altLang="en-GB" noProof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165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20XX</a:t>
            </a:r>
            <a:r>
              <a:rPr lang="ko-KR" altLang="en-US"/>
              <a:t>년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/>
              <a:t>프레젠테이션 제목</a:t>
            </a: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94A09A9-5501-47C1-A89A-A340965A2BE2}" type="slidenum">
              <a:rPr lang="en-US" altLang="ko-KR" smtClean="0"/>
              <a:pPr/>
              <a:t>‹#›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70" r:id="rId3"/>
    <p:sldLayoutId id="2147483651" r:id="rId4"/>
    <p:sldLayoutId id="2147483654" r:id="rId5"/>
    <p:sldLayoutId id="2147483673" r:id="rId6"/>
    <p:sldLayoutId id="2147483663" r:id="rId7"/>
    <p:sldLayoutId id="2147483667" r:id="rId8"/>
    <p:sldLayoutId id="2147483664" r:id="rId9"/>
    <p:sldLayoutId id="2147483671" r:id="rId10"/>
    <p:sldLayoutId id="2147483672" r:id="rId11"/>
    <p:sldLayoutId id="2147483662" r:id="rId12"/>
    <p:sldLayoutId id="2147483666" r:id="rId13"/>
    <p:sldLayoutId id="2147483660" r:id="rId14"/>
    <p:sldLayoutId id="2147483661" r:id="rId15"/>
    <p:sldLayoutId id="2147483652" r:id="rId16"/>
    <p:sldLayoutId id="2147483653" r:id="rId17"/>
    <p:sldLayoutId id="2147483655" r:id="rId18"/>
    <p:sldLayoutId id="2147483656" r:id="rId19"/>
    <p:sldLayoutId id="2147483657" r:id="rId20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000" kern="1200" cap="all" spc="30" baseline="0">
          <a:solidFill>
            <a:schemeClr val="tx1">
              <a:lumMod val="75000"/>
              <a:lumOff val="25000"/>
            </a:schemeClr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15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0" pos="1920" userDrawn="1">
          <p15:clr>
            <a:srgbClr val="547EBF"/>
          </p15:clr>
        </p15:guide>
        <p15:guide id="12" pos="5736" userDrawn="1">
          <p15:clr>
            <a:srgbClr val="547EBF"/>
          </p15:clr>
        </p15:guide>
        <p15:guide id="15" pos="5112" userDrawn="1">
          <p15:clr>
            <a:srgbClr val="9FCC3B"/>
          </p15:clr>
        </p15:guide>
        <p15:guide id="16" pos="254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g"/><Relationship Id="rId5" Type="http://schemas.openxmlformats.org/officeDocument/2006/relationships/hyperlink" Target="http://www.wgpcollege.school.nz/" TargetMode="Externa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harlie@kiwiuhak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JPG"/><Relationship Id="rId4" Type="http://schemas.openxmlformats.org/officeDocument/2006/relationships/hyperlink" Target="mailto:tony@kiwiuhak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K.Task@School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K.Task@School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4752760"/>
            <a:ext cx="11430000" cy="914400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en-US" altLang="ko-KR" dirty="0">
                <a:latin typeface="마루 부리 조금굵은" panose="020B0600000101010101" pitchFamily="50" charset="-127"/>
                <a:ea typeface="마루 부리 조금굵은" panose="020B0600000101010101" pitchFamily="50" charset="-127"/>
              </a:rPr>
              <a:t>2024 </a:t>
            </a:r>
            <a:r>
              <a:rPr lang="ko-KR" altLang="en-US" dirty="0">
                <a:latin typeface="마루 부리 조금굵은" panose="020B0600000101010101" pitchFamily="50" charset="-127"/>
                <a:ea typeface="마루 부리 조금굵은" panose="020B0600000101010101" pitchFamily="50" charset="-127"/>
              </a:rPr>
              <a:t>뉴질랜드 </a:t>
            </a:r>
            <a:r>
              <a:rPr lang="en-US" altLang="ko-KR" dirty="0">
                <a:latin typeface="마루 부리 조금굵은" panose="020B0600000101010101" pitchFamily="50" charset="-127"/>
                <a:ea typeface="마루 부리 조금굵은" panose="020B0600000101010101" pitchFamily="50" charset="-127"/>
              </a:rPr>
              <a:t>7-8</a:t>
            </a:r>
            <a:r>
              <a:rPr lang="ko-KR" altLang="en-US" dirty="0">
                <a:latin typeface="마루 부리 조금굵은" panose="020B0600000101010101" pitchFamily="50" charset="-127"/>
                <a:ea typeface="마루 부리 조금굵은" panose="020B0600000101010101" pitchFamily="50" charset="-127"/>
              </a:rPr>
              <a:t>월 스쿨링 캠프</a:t>
            </a:r>
          </a:p>
        </p:txBody>
      </p:sp>
      <p:pic>
        <p:nvPicPr>
          <p:cNvPr id="52" name="그림 개체 틀 51">
            <a:extLst>
              <a:ext uri="{FF2B5EF4-FFF2-40B4-BE49-F238E27FC236}">
                <a16:creationId xmlns:a16="http://schemas.microsoft.com/office/drawing/2014/main" id="{8EDF030D-0F90-44EF-AF67-0F560DA783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4161"/>
            <a:ext cx="2971800" cy="4490525"/>
          </a:xfrm>
        </p:spPr>
      </p:pic>
      <p:pic>
        <p:nvPicPr>
          <p:cNvPr id="13" name="그림 개체 틀 12">
            <a:extLst>
              <a:ext uri="{FF2B5EF4-FFF2-40B4-BE49-F238E27FC236}">
                <a16:creationId xmlns:a16="http://schemas.microsoft.com/office/drawing/2014/main" id="{F4F60189-7D15-4E60-B5B7-058D99C224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3088640" y="4161"/>
            <a:ext cx="2971800" cy="4490525"/>
          </a:xfrm>
        </p:spPr>
      </p:pic>
      <p:pic>
        <p:nvPicPr>
          <p:cNvPr id="26" name="그림 개체 틀 25">
            <a:extLst>
              <a:ext uri="{FF2B5EF4-FFF2-40B4-BE49-F238E27FC236}">
                <a16:creationId xmlns:a16="http://schemas.microsoft.com/office/drawing/2014/main" id="{A2BF176F-5FF4-4E1E-83AA-20C41123AB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/>
        </p:blipFill>
        <p:spPr>
          <a:xfrm>
            <a:off x="6177280" y="4161"/>
            <a:ext cx="2971800" cy="4490525"/>
          </a:xfrm>
        </p:spPr>
      </p:pic>
      <p:pic>
        <p:nvPicPr>
          <p:cNvPr id="30" name="그림 개체 틀 29">
            <a:extLst>
              <a:ext uri="{FF2B5EF4-FFF2-40B4-BE49-F238E27FC236}">
                <a16:creationId xmlns:a16="http://schemas.microsoft.com/office/drawing/2014/main" id="{F0222DCB-44D7-40F7-8D5E-6EDA8F1429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/>
          <a:stretch/>
        </p:blipFill>
        <p:spPr>
          <a:xfrm>
            <a:off x="9265920" y="4161"/>
            <a:ext cx="2971800" cy="4490525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D8C7402-0224-98B5-263A-653D8CFB1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441" y="5537550"/>
            <a:ext cx="1471678" cy="77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10</a:t>
            </a:fld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20757-E6B6-28BC-519F-B5F2A9F5E84B}"/>
              </a:ext>
            </a:extLst>
          </p:cNvPr>
          <p:cNvSpPr txBox="1"/>
          <p:nvPr/>
        </p:nvSpPr>
        <p:spPr>
          <a:xfrm>
            <a:off x="528849" y="492752"/>
            <a:ext cx="15601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latin typeface="a한글나라AB" panose="02020600000000000000" pitchFamily="18" charset="-127"/>
                <a:ea typeface="a한글나라AB" panose="02020600000000000000" pitchFamily="18" charset="-127"/>
              </a:rPr>
              <a:t>WorkBook</a:t>
            </a:r>
            <a:endParaRPr lang="en-US" altLang="ko-KR" b="1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  <a:p>
            <a:r>
              <a:rPr lang="ko-KR" altLang="en-US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예시</a:t>
            </a:r>
            <a:endParaRPr lang="en-US" altLang="ko-KR" b="1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  <a:p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28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K-Task @</a:t>
            </a:r>
          </a:p>
          <a:p>
            <a:r>
              <a:rPr lang="en-US" altLang="ko-KR" sz="28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School</a:t>
            </a:r>
            <a:endParaRPr lang="ko-KR" altLang="en-US" sz="2800" b="1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465276D-BEEE-B142-12D5-24A303D72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5405" y="392427"/>
            <a:ext cx="4293442" cy="607314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1ACCA81-7E9B-761D-C282-C9BB2A2FD5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9013" y="392428"/>
            <a:ext cx="4293442" cy="6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11</a:t>
            </a:fld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20757-E6B6-28BC-519F-B5F2A9F5E84B}"/>
              </a:ext>
            </a:extLst>
          </p:cNvPr>
          <p:cNvSpPr txBox="1"/>
          <p:nvPr/>
        </p:nvSpPr>
        <p:spPr>
          <a:xfrm>
            <a:off x="528849" y="492752"/>
            <a:ext cx="15601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latin typeface="a한글나라AB" panose="02020600000000000000" pitchFamily="18" charset="-127"/>
                <a:ea typeface="a한글나라AB" panose="02020600000000000000" pitchFamily="18" charset="-127"/>
              </a:rPr>
              <a:t>WorkBook</a:t>
            </a:r>
            <a:endParaRPr lang="en-US" altLang="ko-KR" b="1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  <a:p>
            <a:r>
              <a:rPr lang="ko-KR" altLang="en-US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예시</a:t>
            </a:r>
            <a:endParaRPr lang="en-US" altLang="ko-KR" b="1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  <a:p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28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K-Task @</a:t>
            </a:r>
          </a:p>
          <a:p>
            <a:r>
              <a:rPr lang="en-US" altLang="ko-KR" sz="2000" b="1" dirty="0">
                <a:solidFill>
                  <a:schemeClr val="tx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Homestay</a:t>
            </a:r>
            <a:endParaRPr lang="ko-KR" altLang="en-US" sz="2000" b="1" dirty="0">
              <a:solidFill>
                <a:schemeClr val="tx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465276D-BEEE-B142-12D5-24A303D72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5405" y="392427"/>
            <a:ext cx="4293442" cy="607314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1ACCA81-7E9B-761D-C282-C9BB2A2FD5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9013" y="392428"/>
            <a:ext cx="4293442" cy="6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4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6" y="712176"/>
            <a:ext cx="5120283" cy="5599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ko-KR" altLang="en-US" sz="2400" b="1" dirty="0" err="1">
                <a:latin typeface="a한글나라AB" panose="02020600000000000000" pitchFamily="18" charset="-127"/>
                <a:ea typeface="a한글나라AB" panose="02020600000000000000" pitchFamily="18" charset="-127"/>
              </a:rPr>
              <a:t>홈스테이</a:t>
            </a:r>
            <a:endParaRPr lang="en-US" altLang="ko-KR" sz="2400" b="1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  <a:p>
            <a:pPr rtl="0"/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전문 여행가들이 뽑은 가장 친절한 나라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,</a:t>
            </a:r>
            <a:b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</a:b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Transparency International (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국제투명성기구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)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에서 뽑은 가장 정직한 사회 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1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위를 차지 하고 있는 나라입니다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.</a:t>
            </a:r>
            <a:b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</a:b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뉴질랜드의 홈스테이는 매우 훌륭한 문화 컨텐츠를 제공합니다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.</a:t>
            </a:r>
          </a:p>
          <a:p>
            <a:pPr rtl="0"/>
            <a:endParaRPr lang="en-US" altLang="ko-KR" sz="1400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 rtl="0">
              <a:buAutoNum type="arabicPeriod"/>
            </a:pPr>
            <a:r>
              <a:rPr lang="ko-KR" altLang="en-US" sz="1400" dirty="0" err="1">
                <a:latin typeface="a한글나라AL" panose="02020600000000000000" pitchFamily="18" charset="-127"/>
                <a:ea typeface="a한글나라AL" panose="02020600000000000000" pitchFamily="18" charset="-127"/>
              </a:rPr>
              <a:t>홈스테이들은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 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KIWI Education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과의 오랜 관계를 유지하고 있는 경험 많고 협조적인 가정들입니다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.</a:t>
            </a:r>
          </a:p>
          <a:p>
            <a:pPr marL="342900" indent="-342900" rtl="0">
              <a:buAutoNum type="arabicPeriod"/>
            </a:pP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각 학교 또한 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Homestay Coordinator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를 통해 학교 책임하에</a:t>
            </a:r>
            <a:b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</a:b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직접 관리하고 있습니다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.</a:t>
            </a:r>
          </a:p>
          <a:p>
            <a:pPr marL="342900" indent="-342900" rtl="0">
              <a:buAutoNum type="arabicPeriod"/>
            </a:pP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경찰 신원조회는 기본적으로 이루어집니다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.</a:t>
            </a:r>
          </a:p>
          <a:p>
            <a:pPr marL="342900" indent="-342900" rtl="0">
              <a:buAutoNum type="arabicPeriod"/>
            </a:pPr>
            <a:endParaRPr lang="en-US" altLang="ko-KR" sz="1400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rtl="0"/>
            <a:r>
              <a:rPr lang="ko-KR" altLang="en-US" sz="1400" b="1" dirty="0">
                <a:solidFill>
                  <a:srgbClr val="C00000"/>
                </a:solidFill>
                <a:latin typeface="a한글나라AL" panose="02020600000000000000" pitchFamily="18" charset="-127"/>
                <a:ea typeface="a한글나라AL" panose="02020600000000000000" pitchFamily="18" charset="-127"/>
              </a:rPr>
              <a:t>캠프 종료 후에도 홈스테이 식구들과 지속적으로 연락을 주고 받을 수 있는 깊은 유대감을 심어주려는 것이 또 하나의 목표입니다</a:t>
            </a:r>
            <a:r>
              <a:rPr lang="en-US" altLang="ko-KR" sz="1400" b="1" dirty="0">
                <a:solidFill>
                  <a:srgbClr val="C00000"/>
                </a:solidFill>
                <a:latin typeface="a한글나라AL" panose="02020600000000000000" pitchFamily="18" charset="-127"/>
                <a:ea typeface="a한글나라AL" panose="02020600000000000000" pitchFamily="18" charset="-127"/>
              </a:rPr>
              <a:t>.</a:t>
            </a:r>
          </a:p>
        </p:txBody>
      </p:sp>
      <p:pic>
        <p:nvPicPr>
          <p:cNvPr id="17" name="그림 개체 틀 16">
            <a:extLst>
              <a:ext uri="{FF2B5EF4-FFF2-40B4-BE49-F238E27FC236}">
                <a16:creationId xmlns:a16="http://schemas.microsoft.com/office/drawing/2014/main" id="{4E3E635E-1A96-4CA0-98A4-32D3261AA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60" b="60"/>
          <a:stretch/>
        </p:blipFill>
        <p:spPr>
          <a:xfrm>
            <a:off x="8132064" y="0"/>
            <a:ext cx="4059936" cy="6858000"/>
          </a:xfrm>
        </p:spPr>
      </p:pic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9F161216-1E36-45AD-A0BD-FF3668FD0C6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/>
          <a:stretch/>
        </p:blipFill>
        <p:spPr>
          <a:xfrm>
            <a:off x="6455022" y="1412748"/>
            <a:ext cx="3986083" cy="4032504"/>
          </a:xfrm>
        </p:spPr>
      </p:pic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1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401416"/>
            <a:ext cx="4572000" cy="1325563"/>
          </a:xfrm>
        </p:spPr>
        <p:txBody>
          <a:bodyPr rtlCol="0" anchor="b"/>
          <a:lstStyle/>
          <a:p>
            <a:pPr rtl="0"/>
            <a:r>
              <a:rPr lang="en-US" altLang="ko-KR" b="1" dirty="0"/>
              <a:t>Whangaparaoa college</a:t>
            </a:r>
            <a:endParaRPr lang="ko-KR" altLang="en-US" b="1" dirty="0"/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7E4E530D-5C66-4115-949E-45737E68F1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2443" y="0"/>
            <a:ext cx="4055050" cy="6858000"/>
          </a:xfrm>
        </p:spPr>
      </p:pic>
      <p:pic>
        <p:nvPicPr>
          <p:cNvPr id="10" name="그림 개체 틀 9">
            <a:extLst>
              <a:ext uri="{FF2B5EF4-FFF2-40B4-BE49-F238E27FC236}">
                <a16:creationId xmlns:a16="http://schemas.microsoft.com/office/drawing/2014/main" id="{2D97A15A-39A2-41E9-B6D0-6D666F881A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2123671" y="621548"/>
            <a:ext cx="4041648" cy="2636034"/>
          </a:xfr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272" y="2084832"/>
            <a:ext cx="4572000" cy="41349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ko-KR" altLang="en-US" sz="1400" dirty="0"/>
              <a:t>주소</a:t>
            </a:r>
            <a:r>
              <a:rPr lang="en-US" altLang="ko-KR" sz="1400" dirty="0"/>
              <a:t>: 25 </a:t>
            </a:r>
            <a:r>
              <a:rPr lang="en-US" altLang="ko-KR" sz="1400" dirty="0" err="1"/>
              <a:t>Delshaw</a:t>
            </a:r>
            <a:r>
              <a:rPr lang="en-US" altLang="ko-KR" sz="1400" dirty="0"/>
              <a:t> Ave. Whangaparaoa</a:t>
            </a:r>
          </a:p>
          <a:p>
            <a:pPr rtl="0"/>
            <a:r>
              <a:rPr lang="ko-KR" altLang="en-US" sz="1400" dirty="0"/>
              <a:t>홈페이지</a:t>
            </a:r>
            <a:r>
              <a:rPr lang="en-US" altLang="ko-KR" sz="1400" dirty="0"/>
              <a:t>: </a:t>
            </a:r>
            <a:r>
              <a:rPr lang="en-US" altLang="ko-KR" sz="1400" dirty="0">
                <a:hlinkClick r:id="rId5"/>
              </a:rPr>
              <a:t>www.wgpcollege.school.nz</a:t>
            </a:r>
            <a:endParaRPr lang="en-US" altLang="ko-KR" sz="1400" dirty="0"/>
          </a:p>
          <a:p>
            <a:pPr rtl="0"/>
            <a:r>
              <a:rPr lang="en-US" altLang="ko-KR" sz="1400" dirty="0"/>
              <a:t>Tel: 09) 424 9177</a:t>
            </a:r>
          </a:p>
          <a:p>
            <a:pPr rtl="0"/>
            <a:endParaRPr lang="en-US" altLang="ko-KR" sz="1400" dirty="0"/>
          </a:p>
          <a:p>
            <a:pPr rtl="0"/>
            <a:r>
              <a:rPr lang="ko-KR" altLang="en-US" sz="1400" dirty="0"/>
              <a:t>총</a:t>
            </a:r>
            <a:r>
              <a:rPr lang="en-US" altLang="ko-KR" sz="1400" dirty="0"/>
              <a:t> </a:t>
            </a:r>
            <a:r>
              <a:rPr lang="ko-KR" altLang="en-US" sz="1400" dirty="0"/>
              <a:t>학생수</a:t>
            </a:r>
            <a:r>
              <a:rPr lang="en-US" altLang="ko-KR" sz="1400" dirty="0"/>
              <a:t>: 1394</a:t>
            </a:r>
            <a:r>
              <a:rPr lang="ko-KR" altLang="en-US" sz="1400" dirty="0"/>
              <a:t>명</a:t>
            </a:r>
            <a:endParaRPr lang="en-US" altLang="ko-KR" sz="1400" dirty="0"/>
          </a:p>
          <a:p>
            <a:pPr rtl="0"/>
            <a:r>
              <a:rPr lang="ko-KR" altLang="en-US" sz="1400" dirty="0" err="1"/>
              <a:t>국제학생수</a:t>
            </a:r>
            <a:r>
              <a:rPr lang="en-US" altLang="ko-KR" sz="1400" dirty="0"/>
              <a:t>: 46</a:t>
            </a:r>
            <a:r>
              <a:rPr lang="ko-KR" altLang="en-US" sz="1400" dirty="0"/>
              <a:t>명</a:t>
            </a:r>
            <a:endParaRPr lang="en-US" altLang="ko-KR" sz="1400" dirty="0"/>
          </a:p>
          <a:p>
            <a:pPr rtl="0"/>
            <a:r>
              <a:rPr lang="ko-KR" altLang="en-US" sz="1400" dirty="0"/>
              <a:t>인종비율</a:t>
            </a:r>
            <a:r>
              <a:rPr lang="en-US" altLang="ko-KR" sz="1400" dirty="0"/>
              <a:t>: </a:t>
            </a:r>
            <a:r>
              <a:rPr lang="ko-KR" altLang="en-US" sz="1400" dirty="0"/>
              <a:t>뉴질랜드 백인 </a:t>
            </a:r>
            <a:r>
              <a:rPr lang="en-US" altLang="ko-KR" sz="1400" dirty="0"/>
              <a:t>81% </a:t>
            </a:r>
            <a:r>
              <a:rPr lang="ko-KR" altLang="en-US" sz="1400" dirty="0" err="1"/>
              <a:t>마오리</a:t>
            </a:r>
            <a:r>
              <a:rPr lang="ko-KR" altLang="en-US" sz="1400" dirty="0"/>
              <a:t> </a:t>
            </a:r>
            <a:r>
              <a:rPr lang="en-US" altLang="ko-KR" sz="1400" dirty="0"/>
              <a:t>6% </a:t>
            </a:r>
            <a:r>
              <a:rPr lang="ko-KR" altLang="en-US" sz="1400" dirty="0"/>
              <a:t>영국계 </a:t>
            </a:r>
            <a:r>
              <a:rPr lang="en-US" altLang="ko-KR" sz="1400" dirty="0"/>
              <a:t>8% </a:t>
            </a:r>
            <a:r>
              <a:rPr lang="ko-KR" altLang="en-US" sz="1400" dirty="0"/>
              <a:t>기타 아시아인 </a:t>
            </a:r>
            <a:r>
              <a:rPr lang="en-US" altLang="ko-KR" sz="1400" dirty="0"/>
              <a:t>5%</a:t>
            </a:r>
          </a:p>
          <a:p>
            <a:pPr rtl="0"/>
            <a:r>
              <a:rPr lang="ko-KR" altLang="en-US" sz="1400" dirty="0"/>
              <a:t>생활권</a:t>
            </a:r>
            <a:r>
              <a:rPr lang="en-US" altLang="ko-KR" sz="1400" dirty="0"/>
              <a:t>: </a:t>
            </a:r>
            <a:r>
              <a:rPr lang="ko-KR" altLang="en-US" sz="1400" dirty="0"/>
              <a:t>최상위</a:t>
            </a:r>
            <a:endParaRPr lang="en-US" altLang="ko-KR" sz="1400" dirty="0"/>
          </a:p>
          <a:p>
            <a:pPr rtl="0"/>
            <a:r>
              <a:rPr lang="ko-KR" altLang="en-US" sz="1400" dirty="0"/>
              <a:t>한국인 </a:t>
            </a:r>
            <a:r>
              <a:rPr lang="ko-KR" altLang="en-US" sz="1400" dirty="0" err="1"/>
              <a:t>거주율</a:t>
            </a:r>
            <a:r>
              <a:rPr lang="en-US" altLang="ko-KR" sz="1400" dirty="0"/>
              <a:t>: </a:t>
            </a:r>
            <a:r>
              <a:rPr lang="ko-KR" altLang="en-US" sz="1400" dirty="0"/>
              <a:t>매우 낮음</a:t>
            </a:r>
            <a:endParaRPr lang="en-US" altLang="ko-KR" sz="1400" dirty="0"/>
          </a:p>
          <a:p>
            <a:pPr rtl="0"/>
            <a:endParaRPr lang="ko-KR" altLang="en-US" dirty="0"/>
          </a:p>
        </p:txBody>
      </p:sp>
      <p:sp>
        <p:nvSpPr>
          <p:cNvPr id="28" name="슬라이드 번호 개체 틀 27">
            <a:extLst>
              <a:ext uri="{FF2B5EF4-FFF2-40B4-BE49-F238E27FC236}">
                <a16:creationId xmlns:a16="http://schemas.microsoft.com/office/drawing/2014/main" id="{68B7A5A4-3AD8-472D-A4E3-F536ED1A96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13</a:t>
            </a:fld>
            <a:endParaRPr lang="ko-KR" altLang="en-US"/>
          </a:p>
        </p:txBody>
      </p:sp>
      <p:pic>
        <p:nvPicPr>
          <p:cNvPr id="4" name="그림 개체 틀 9">
            <a:extLst>
              <a:ext uri="{FF2B5EF4-FFF2-40B4-BE49-F238E27FC236}">
                <a16:creationId xmlns:a16="http://schemas.microsoft.com/office/drawing/2014/main" id="{C042F3B7-F5D0-032D-B6C7-1FC2578F4E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09990" y="3600419"/>
            <a:ext cx="4041647" cy="2636034"/>
          </a:xfrm>
          <a:prstGeom prst="rect">
            <a:avLst/>
          </a:prstGeom>
          <a:solidFill>
            <a:schemeClr val="accent5"/>
          </a:solidFill>
          <a:ln w="1016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714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401416"/>
            <a:ext cx="4572000" cy="1325563"/>
          </a:xfrm>
        </p:spPr>
        <p:txBody>
          <a:bodyPr rtlCol="0" anchor="b"/>
          <a:lstStyle/>
          <a:p>
            <a:pPr rtl="0"/>
            <a:r>
              <a:rPr lang="en-US" altLang="ko-KR" b="1" dirty="0" err="1"/>
              <a:t>Mahurangi</a:t>
            </a:r>
            <a:br>
              <a:rPr lang="en-US" altLang="ko-KR" b="1" dirty="0"/>
            </a:br>
            <a:r>
              <a:rPr lang="en-US" altLang="ko-KR" b="1" dirty="0"/>
              <a:t>college</a:t>
            </a:r>
            <a:endParaRPr lang="ko-KR" altLang="en-US" b="1" dirty="0"/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7E4E530D-5C66-4115-949E-45737E68F1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2443" y="1"/>
            <a:ext cx="4055050" cy="6857998"/>
          </a:xfrm>
        </p:spPr>
      </p:pic>
      <p:pic>
        <p:nvPicPr>
          <p:cNvPr id="10" name="그림 개체 틀 9">
            <a:extLst>
              <a:ext uri="{FF2B5EF4-FFF2-40B4-BE49-F238E27FC236}">
                <a16:creationId xmlns:a16="http://schemas.microsoft.com/office/drawing/2014/main" id="{2D97A15A-39A2-41E9-B6D0-6D666F881A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2123671" y="621548"/>
            <a:ext cx="4041647" cy="2636034"/>
          </a:xfr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272" y="2084832"/>
            <a:ext cx="4572000" cy="41349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ko-KR" altLang="en-US" sz="1400" dirty="0"/>
              <a:t>주소</a:t>
            </a:r>
            <a:r>
              <a:rPr lang="en-US" altLang="ko-KR" sz="1400" dirty="0"/>
              <a:t>: Woodcocks Rd, </a:t>
            </a:r>
            <a:r>
              <a:rPr lang="en-US" altLang="ko-KR" sz="1400" dirty="0" err="1"/>
              <a:t>Warkworth</a:t>
            </a:r>
            <a:endParaRPr lang="en-US" altLang="ko-KR" sz="1400" dirty="0"/>
          </a:p>
          <a:p>
            <a:pPr rtl="0"/>
            <a:r>
              <a:rPr lang="ko-KR" altLang="en-US" sz="1400" dirty="0"/>
              <a:t>홈페이지</a:t>
            </a:r>
            <a:r>
              <a:rPr lang="en-US" altLang="ko-KR" sz="1400" dirty="0"/>
              <a:t>: www.mahurangi.school.nz</a:t>
            </a:r>
          </a:p>
          <a:p>
            <a:pPr rtl="0"/>
            <a:r>
              <a:rPr lang="en-US" altLang="ko-KR" sz="1400" dirty="0"/>
              <a:t>Tel: 09) 425 8039</a:t>
            </a:r>
          </a:p>
          <a:p>
            <a:pPr rtl="0"/>
            <a:endParaRPr lang="en-US" altLang="ko-KR" sz="1400" dirty="0"/>
          </a:p>
          <a:p>
            <a:pPr rtl="0"/>
            <a:r>
              <a:rPr lang="ko-KR" altLang="en-US" sz="1400" dirty="0"/>
              <a:t>총</a:t>
            </a:r>
            <a:r>
              <a:rPr lang="en-US" altLang="ko-KR" sz="1400" dirty="0"/>
              <a:t> </a:t>
            </a:r>
            <a:r>
              <a:rPr lang="ko-KR" altLang="en-US" sz="1400" dirty="0"/>
              <a:t>학생수</a:t>
            </a:r>
            <a:r>
              <a:rPr lang="en-US" altLang="ko-KR" sz="1400" dirty="0"/>
              <a:t>: 1500</a:t>
            </a:r>
            <a:r>
              <a:rPr lang="ko-KR" altLang="en-US" sz="1400" dirty="0"/>
              <a:t>명</a:t>
            </a:r>
            <a:endParaRPr lang="en-US" altLang="ko-KR" sz="1400" dirty="0"/>
          </a:p>
          <a:p>
            <a:pPr rtl="0"/>
            <a:r>
              <a:rPr lang="ko-KR" altLang="en-US" sz="1400" dirty="0" err="1"/>
              <a:t>국제학생수</a:t>
            </a:r>
            <a:r>
              <a:rPr lang="en-US" altLang="ko-KR" sz="1400" dirty="0"/>
              <a:t>: 24</a:t>
            </a:r>
            <a:r>
              <a:rPr lang="ko-KR" altLang="en-US" sz="1400" dirty="0"/>
              <a:t>명</a:t>
            </a:r>
            <a:endParaRPr lang="en-US" altLang="ko-KR" sz="1400" dirty="0"/>
          </a:p>
          <a:p>
            <a:pPr rtl="0"/>
            <a:r>
              <a:rPr lang="ko-KR" altLang="en-US" sz="1400" dirty="0"/>
              <a:t>인종비율</a:t>
            </a:r>
            <a:r>
              <a:rPr lang="en-US" altLang="ko-KR" sz="1400" dirty="0"/>
              <a:t>: </a:t>
            </a:r>
            <a:r>
              <a:rPr lang="ko-KR" altLang="en-US" sz="1400" dirty="0"/>
              <a:t>뉴질랜드 백인 </a:t>
            </a:r>
            <a:r>
              <a:rPr lang="en-US" altLang="ko-KR" sz="1400" dirty="0"/>
              <a:t>75% </a:t>
            </a:r>
            <a:r>
              <a:rPr lang="ko-KR" altLang="en-US" sz="1400" dirty="0" err="1"/>
              <a:t>마오리</a:t>
            </a:r>
            <a:r>
              <a:rPr lang="ko-KR" altLang="en-US" sz="1400" dirty="0"/>
              <a:t> </a:t>
            </a:r>
            <a:r>
              <a:rPr lang="en-US" altLang="ko-KR" sz="1400" dirty="0"/>
              <a:t>8% </a:t>
            </a:r>
            <a:r>
              <a:rPr lang="ko-KR" altLang="en-US" sz="1400" dirty="0" err="1"/>
              <a:t>유렵계</a:t>
            </a:r>
            <a:r>
              <a:rPr lang="ko-KR" altLang="en-US" sz="1400" dirty="0"/>
              <a:t> </a:t>
            </a:r>
            <a:r>
              <a:rPr lang="en-US" altLang="ko-KR" sz="1400" dirty="0"/>
              <a:t>14% </a:t>
            </a:r>
            <a:r>
              <a:rPr lang="ko-KR" altLang="en-US" sz="1400" dirty="0"/>
              <a:t>기타 아시아인 </a:t>
            </a:r>
            <a:r>
              <a:rPr lang="en-US" altLang="ko-KR" sz="1400" dirty="0"/>
              <a:t>3%</a:t>
            </a:r>
          </a:p>
          <a:p>
            <a:pPr rtl="0"/>
            <a:r>
              <a:rPr lang="ko-KR" altLang="en-US" sz="1400" dirty="0"/>
              <a:t>생활권</a:t>
            </a:r>
            <a:r>
              <a:rPr lang="en-US" altLang="ko-KR" sz="1400" dirty="0"/>
              <a:t>: </a:t>
            </a:r>
            <a:r>
              <a:rPr lang="ko-KR" altLang="en-US" sz="1400" dirty="0" err="1"/>
              <a:t>중상위</a:t>
            </a:r>
            <a:endParaRPr lang="en-US" altLang="ko-KR" sz="1400" dirty="0"/>
          </a:p>
          <a:p>
            <a:pPr rtl="0"/>
            <a:r>
              <a:rPr lang="ko-KR" altLang="en-US" sz="1400" dirty="0"/>
              <a:t>한국인 </a:t>
            </a:r>
            <a:r>
              <a:rPr lang="ko-KR" altLang="en-US" sz="1400" dirty="0" err="1"/>
              <a:t>거주율</a:t>
            </a:r>
            <a:r>
              <a:rPr lang="en-US" altLang="ko-KR" sz="1400" dirty="0"/>
              <a:t>: </a:t>
            </a:r>
            <a:r>
              <a:rPr lang="ko-KR" altLang="en-US" sz="1400" dirty="0"/>
              <a:t>매우 낮음</a:t>
            </a:r>
            <a:endParaRPr lang="en-US" altLang="ko-KR" sz="1400" dirty="0"/>
          </a:p>
          <a:p>
            <a:pPr rtl="0"/>
            <a:endParaRPr lang="ko-KR" altLang="en-US" dirty="0"/>
          </a:p>
        </p:txBody>
      </p:sp>
      <p:sp>
        <p:nvSpPr>
          <p:cNvPr id="28" name="슬라이드 번호 개체 틀 27">
            <a:extLst>
              <a:ext uri="{FF2B5EF4-FFF2-40B4-BE49-F238E27FC236}">
                <a16:creationId xmlns:a16="http://schemas.microsoft.com/office/drawing/2014/main" id="{68B7A5A4-3AD8-472D-A4E3-F536ED1A96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14</a:t>
            </a:fld>
            <a:endParaRPr lang="ko-KR" altLang="en-US"/>
          </a:p>
        </p:txBody>
      </p:sp>
      <p:pic>
        <p:nvPicPr>
          <p:cNvPr id="4" name="그림 개체 틀 9">
            <a:extLst>
              <a:ext uri="{FF2B5EF4-FFF2-40B4-BE49-F238E27FC236}">
                <a16:creationId xmlns:a16="http://schemas.microsoft.com/office/drawing/2014/main" id="{C042F3B7-F5D0-032D-B6C7-1FC2578F4E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09990" y="3600419"/>
            <a:ext cx="4041647" cy="2636033"/>
          </a:xfrm>
          <a:prstGeom prst="rect">
            <a:avLst/>
          </a:prstGeom>
          <a:solidFill>
            <a:schemeClr val="accent5"/>
          </a:solidFill>
          <a:ln w="1016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617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6" y="483684"/>
            <a:ext cx="4572000" cy="1325563"/>
          </a:xfrm>
        </p:spPr>
        <p:txBody>
          <a:bodyPr rtlCol="0" anchor="b"/>
          <a:lstStyle/>
          <a:p>
            <a:pPr rtl="0"/>
            <a:r>
              <a:rPr lang="en-US" altLang="ko-KR" b="1" dirty="0"/>
              <a:t>Gulf </a:t>
            </a:r>
            <a:r>
              <a:rPr lang="en-US" altLang="ko-KR" b="1" dirty="0" err="1"/>
              <a:t>harbour</a:t>
            </a:r>
            <a:r>
              <a:rPr lang="en-US" altLang="ko-KR" b="1" dirty="0"/>
              <a:t> school</a:t>
            </a:r>
            <a:endParaRPr lang="ko-KR" altLang="en-US" b="1" dirty="0"/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7E4E530D-5C66-4115-949E-45737E68F1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8122296" y="0"/>
            <a:ext cx="4055050" cy="6858000"/>
          </a:xfrm>
        </p:spPr>
      </p:pic>
      <p:pic>
        <p:nvPicPr>
          <p:cNvPr id="10" name="그림 개체 틀 9">
            <a:extLst>
              <a:ext uri="{FF2B5EF4-FFF2-40B4-BE49-F238E27FC236}">
                <a16:creationId xmlns:a16="http://schemas.microsoft.com/office/drawing/2014/main" id="{2D97A15A-39A2-41E9-B6D0-6D666F881A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5989144" y="672315"/>
            <a:ext cx="4041647" cy="2636033"/>
          </a:xfr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5696" y="1990332"/>
            <a:ext cx="4572000" cy="41349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ko-KR" altLang="en-US" sz="1400" dirty="0"/>
              <a:t>주소</a:t>
            </a:r>
            <a:r>
              <a:rPr lang="en-US" altLang="ko-KR" sz="1400" dirty="0"/>
              <a:t>: 65 Alec Craig Way, Gulf </a:t>
            </a:r>
            <a:r>
              <a:rPr lang="en-US" altLang="ko-KR" sz="1400" dirty="0" err="1"/>
              <a:t>Harbour</a:t>
            </a:r>
            <a:endParaRPr lang="en-US" altLang="ko-KR" sz="1400" dirty="0"/>
          </a:p>
          <a:p>
            <a:pPr rtl="0"/>
            <a:r>
              <a:rPr lang="ko-KR" altLang="en-US" sz="1400" dirty="0"/>
              <a:t>홈페이지</a:t>
            </a:r>
            <a:r>
              <a:rPr lang="en-US" altLang="ko-KR" sz="1400" dirty="0"/>
              <a:t>: www.gulfharbour.school.nz</a:t>
            </a:r>
          </a:p>
          <a:p>
            <a:pPr rtl="0"/>
            <a:r>
              <a:rPr lang="en-US" altLang="ko-KR" sz="1400" dirty="0"/>
              <a:t>Tel: 09) 428 0202</a:t>
            </a:r>
          </a:p>
          <a:p>
            <a:pPr rtl="0"/>
            <a:endParaRPr lang="en-US" altLang="ko-KR" sz="1400" dirty="0"/>
          </a:p>
          <a:p>
            <a:pPr rtl="0"/>
            <a:r>
              <a:rPr lang="ko-KR" altLang="en-US" sz="1400" dirty="0"/>
              <a:t>총</a:t>
            </a:r>
            <a:r>
              <a:rPr lang="en-US" altLang="ko-KR" sz="1400" dirty="0"/>
              <a:t> </a:t>
            </a:r>
            <a:r>
              <a:rPr lang="ko-KR" altLang="en-US" sz="1400" dirty="0"/>
              <a:t>학생수</a:t>
            </a:r>
            <a:r>
              <a:rPr lang="en-US" altLang="ko-KR" sz="1400" dirty="0"/>
              <a:t>: 500</a:t>
            </a:r>
            <a:r>
              <a:rPr lang="ko-KR" altLang="en-US" sz="1400" dirty="0"/>
              <a:t>명</a:t>
            </a:r>
            <a:endParaRPr lang="en-US" altLang="ko-KR" sz="1400" dirty="0"/>
          </a:p>
          <a:p>
            <a:pPr rtl="0"/>
            <a:r>
              <a:rPr lang="ko-KR" altLang="en-US" sz="1400" dirty="0" err="1"/>
              <a:t>국제학생수</a:t>
            </a:r>
            <a:r>
              <a:rPr lang="en-US" altLang="ko-KR" sz="1400" dirty="0"/>
              <a:t>: 15</a:t>
            </a:r>
            <a:r>
              <a:rPr lang="ko-KR" altLang="en-US" sz="1400" dirty="0"/>
              <a:t>명</a:t>
            </a:r>
            <a:endParaRPr lang="en-US" altLang="ko-KR" sz="1400" dirty="0"/>
          </a:p>
          <a:p>
            <a:pPr rtl="0"/>
            <a:r>
              <a:rPr lang="ko-KR" altLang="en-US" sz="1400" dirty="0"/>
              <a:t>인종비율</a:t>
            </a:r>
            <a:r>
              <a:rPr lang="en-US" altLang="ko-KR" sz="1400" dirty="0"/>
              <a:t>: </a:t>
            </a:r>
            <a:r>
              <a:rPr lang="ko-KR" altLang="en-US" sz="1400" dirty="0"/>
              <a:t>뉴질랜드 백인 </a:t>
            </a:r>
            <a:r>
              <a:rPr lang="en-US" altLang="ko-KR" sz="1400" dirty="0"/>
              <a:t>74% </a:t>
            </a:r>
            <a:r>
              <a:rPr lang="ko-KR" altLang="en-US" sz="1400" dirty="0" err="1"/>
              <a:t>마오리</a:t>
            </a:r>
            <a:r>
              <a:rPr lang="ko-KR" altLang="en-US" sz="1400" dirty="0"/>
              <a:t> </a:t>
            </a:r>
            <a:r>
              <a:rPr lang="en-US" altLang="ko-KR" sz="1400" dirty="0"/>
              <a:t>12% </a:t>
            </a:r>
          </a:p>
          <a:p>
            <a:pPr rtl="0"/>
            <a:r>
              <a:rPr lang="ko-KR" altLang="en-US" sz="1400" dirty="0"/>
              <a:t>아시아인 </a:t>
            </a:r>
            <a:r>
              <a:rPr lang="en-US" altLang="ko-KR" sz="1400" dirty="0"/>
              <a:t>3% </a:t>
            </a:r>
            <a:r>
              <a:rPr lang="ko-KR" altLang="en-US" sz="1400" dirty="0"/>
              <a:t>기타 </a:t>
            </a:r>
            <a:r>
              <a:rPr lang="en-US" altLang="ko-KR" sz="1400" dirty="0"/>
              <a:t>11%</a:t>
            </a:r>
          </a:p>
          <a:p>
            <a:pPr rtl="0"/>
            <a:r>
              <a:rPr lang="ko-KR" altLang="en-US" sz="1400" dirty="0"/>
              <a:t>생활권</a:t>
            </a:r>
            <a:r>
              <a:rPr lang="en-US" altLang="ko-KR" sz="1400" dirty="0"/>
              <a:t>: </a:t>
            </a:r>
            <a:r>
              <a:rPr lang="ko-KR" altLang="en-US" sz="1400" dirty="0"/>
              <a:t>최상위</a:t>
            </a:r>
            <a:endParaRPr lang="en-US" altLang="ko-KR" sz="1400" dirty="0"/>
          </a:p>
          <a:p>
            <a:pPr rtl="0"/>
            <a:r>
              <a:rPr lang="ko-KR" altLang="en-US" sz="1400" dirty="0"/>
              <a:t>한국인 </a:t>
            </a:r>
            <a:r>
              <a:rPr lang="ko-KR" altLang="en-US" sz="1400" dirty="0" err="1"/>
              <a:t>거주율</a:t>
            </a:r>
            <a:r>
              <a:rPr lang="en-US" altLang="ko-KR" sz="1400" dirty="0"/>
              <a:t>: </a:t>
            </a:r>
            <a:r>
              <a:rPr lang="ko-KR" altLang="en-US" sz="1400" dirty="0"/>
              <a:t>매우 낮음</a:t>
            </a:r>
            <a:endParaRPr lang="en-US" altLang="ko-KR" sz="1400" dirty="0"/>
          </a:p>
          <a:p>
            <a:pPr rtl="0"/>
            <a:endParaRPr lang="ko-KR" altLang="en-US" dirty="0"/>
          </a:p>
        </p:txBody>
      </p:sp>
      <p:sp>
        <p:nvSpPr>
          <p:cNvPr id="26" name="날짜 개체 틀 25">
            <a:extLst>
              <a:ext uri="{FF2B5EF4-FFF2-40B4-BE49-F238E27FC236}">
                <a16:creationId xmlns:a16="http://schemas.microsoft.com/office/drawing/2014/main" id="{F9C20C10-9D7D-4177-9698-268E4571E97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US" altLang="ko-KR"/>
              <a:t>20XX</a:t>
            </a:r>
            <a:r>
              <a:rPr lang="ko-KR" altLang="en-US"/>
              <a:t>년</a:t>
            </a:r>
          </a:p>
        </p:txBody>
      </p:sp>
      <p:sp>
        <p:nvSpPr>
          <p:cNvPr id="28" name="슬라이드 번호 개체 틀 27">
            <a:extLst>
              <a:ext uri="{FF2B5EF4-FFF2-40B4-BE49-F238E27FC236}">
                <a16:creationId xmlns:a16="http://schemas.microsoft.com/office/drawing/2014/main" id="{68B7A5A4-3AD8-472D-A4E3-F536ED1A96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15</a:t>
            </a:fld>
            <a:endParaRPr lang="ko-KR" altLang="en-US"/>
          </a:p>
        </p:txBody>
      </p:sp>
      <p:pic>
        <p:nvPicPr>
          <p:cNvPr id="4" name="그림 개체 틀 9">
            <a:extLst>
              <a:ext uri="{FF2B5EF4-FFF2-40B4-BE49-F238E27FC236}">
                <a16:creationId xmlns:a16="http://schemas.microsoft.com/office/drawing/2014/main" id="{C042F3B7-F5D0-032D-B6C7-1FC2578F4E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31945" y="3720317"/>
            <a:ext cx="3956043" cy="2636033"/>
          </a:xfrm>
          <a:prstGeom prst="rect">
            <a:avLst/>
          </a:prstGeom>
          <a:solidFill>
            <a:schemeClr val="accent5"/>
          </a:solidFill>
          <a:ln w="1016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414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6" y="483684"/>
            <a:ext cx="4572000" cy="1325563"/>
          </a:xfrm>
        </p:spPr>
        <p:txBody>
          <a:bodyPr rtlCol="0" anchor="b"/>
          <a:lstStyle/>
          <a:p>
            <a:pPr rtl="0"/>
            <a:r>
              <a:rPr lang="en-US" altLang="ko-KR" b="1" dirty="0"/>
              <a:t>Stanmore bay school</a:t>
            </a:r>
            <a:endParaRPr lang="ko-KR" altLang="en-US" b="1" dirty="0"/>
          </a:p>
        </p:txBody>
      </p:sp>
      <p:pic>
        <p:nvPicPr>
          <p:cNvPr id="8" name="그림 개체 틀 7">
            <a:extLst>
              <a:ext uri="{FF2B5EF4-FFF2-40B4-BE49-F238E27FC236}">
                <a16:creationId xmlns:a16="http://schemas.microsoft.com/office/drawing/2014/main" id="{7E4E530D-5C66-4115-949E-45737E68F1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8122296" y="1"/>
            <a:ext cx="4055050" cy="6857998"/>
          </a:xfrm>
        </p:spPr>
      </p:pic>
      <p:pic>
        <p:nvPicPr>
          <p:cNvPr id="10" name="그림 개체 틀 9">
            <a:extLst>
              <a:ext uri="{FF2B5EF4-FFF2-40B4-BE49-F238E27FC236}">
                <a16:creationId xmlns:a16="http://schemas.microsoft.com/office/drawing/2014/main" id="{2D97A15A-39A2-41E9-B6D0-6D666F881A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5989145" y="672315"/>
            <a:ext cx="4041645" cy="2636033"/>
          </a:xfr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5696" y="1990332"/>
            <a:ext cx="4572000" cy="41349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ko-KR" altLang="en-US" sz="1400" dirty="0"/>
              <a:t>주소</a:t>
            </a:r>
            <a:r>
              <a:rPr lang="en-US" altLang="ko-KR" sz="1400" dirty="0"/>
              <a:t>: 30 </a:t>
            </a:r>
            <a:r>
              <a:rPr lang="en-US" altLang="ko-KR" sz="1400" dirty="0" err="1"/>
              <a:t>Waiora</a:t>
            </a:r>
            <a:r>
              <a:rPr lang="en-US" altLang="ko-KR" sz="1400" dirty="0"/>
              <a:t> Rd, Stanmore Bay</a:t>
            </a:r>
          </a:p>
          <a:p>
            <a:pPr rtl="0"/>
            <a:r>
              <a:rPr lang="ko-KR" altLang="en-US" sz="1400" dirty="0"/>
              <a:t>홈페이지</a:t>
            </a:r>
            <a:r>
              <a:rPr lang="en-US" altLang="ko-KR" sz="1400" dirty="0"/>
              <a:t>: www.stanmore.school.nz</a:t>
            </a:r>
          </a:p>
          <a:p>
            <a:pPr rtl="0"/>
            <a:r>
              <a:rPr lang="en-US" altLang="ko-KR" sz="1400" dirty="0"/>
              <a:t>Tel: 09) 424 5540</a:t>
            </a:r>
          </a:p>
          <a:p>
            <a:pPr rtl="0"/>
            <a:endParaRPr lang="en-US" altLang="ko-KR" sz="1400" dirty="0"/>
          </a:p>
          <a:p>
            <a:pPr rtl="0"/>
            <a:r>
              <a:rPr lang="ko-KR" altLang="en-US" sz="1400" dirty="0"/>
              <a:t>총</a:t>
            </a:r>
            <a:r>
              <a:rPr lang="en-US" altLang="ko-KR" sz="1400" dirty="0"/>
              <a:t> </a:t>
            </a:r>
            <a:r>
              <a:rPr lang="ko-KR" altLang="en-US" sz="1400" dirty="0"/>
              <a:t>학생수</a:t>
            </a:r>
            <a:r>
              <a:rPr lang="en-US" altLang="ko-KR" sz="1400" dirty="0"/>
              <a:t>: 653</a:t>
            </a:r>
            <a:r>
              <a:rPr lang="ko-KR" altLang="en-US" sz="1400" dirty="0"/>
              <a:t>명</a:t>
            </a:r>
            <a:endParaRPr lang="en-US" altLang="ko-KR" sz="1400" dirty="0"/>
          </a:p>
          <a:p>
            <a:pPr rtl="0"/>
            <a:r>
              <a:rPr lang="ko-KR" altLang="en-US" sz="1400" dirty="0" err="1"/>
              <a:t>국제학생수</a:t>
            </a:r>
            <a:r>
              <a:rPr lang="en-US" altLang="ko-KR" sz="1400" dirty="0"/>
              <a:t>: 15</a:t>
            </a:r>
            <a:r>
              <a:rPr lang="ko-KR" altLang="en-US" sz="1400" dirty="0"/>
              <a:t>명</a:t>
            </a:r>
            <a:endParaRPr lang="en-US" altLang="ko-KR" sz="1400" dirty="0"/>
          </a:p>
          <a:p>
            <a:pPr rtl="0"/>
            <a:r>
              <a:rPr lang="ko-KR" altLang="en-US" sz="1400" dirty="0"/>
              <a:t>인종비율</a:t>
            </a:r>
            <a:r>
              <a:rPr lang="en-US" altLang="ko-KR" sz="1400" dirty="0"/>
              <a:t>: </a:t>
            </a:r>
            <a:r>
              <a:rPr lang="ko-KR" altLang="en-US" sz="1400" dirty="0"/>
              <a:t>뉴질랜드 백인 </a:t>
            </a:r>
            <a:r>
              <a:rPr lang="en-US" altLang="ko-KR" sz="1400" dirty="0"/>
              <a:t>81% </a:t>
            </a:r>
            <a:r>
              <a:rPr lang="ko-KR" altLang="en-US" sz="1400" dirty="0" err="1"/>
              <a:t>마오리</a:t>
            </a:r>
            <a:r>
              <a:rPr lang="ko-KR" altLang="en-US" sz="1400" dirty="0"/>
              <a:t> </a:t>
            </a:r>
            <a:r>
              <a:rPr lang="en-US" altLang="ko-KR" sz="1400" dirty="0"/>
              <a:t>8% </a:t>
            </a:r>
          </a:p>
          <a:p>
            <a:pPr rtl="0"/>
            <a:r>
              <a:rPr lang="ko-KR" altLang="en-US" sz="1400" dirty="0"/>
              <a:t>아시아인 </a:t>
            </a:r>
            <a:r>
              <a:rPr lang="en-US" altLang="ko-KR" sz="1400" dirty="0"/>
              <a:t>1% </a:t>
            </a:r>
            <a:r>
              <a:rPr lang="ko-KR" altLang="en-US" sz="1400" dirty="0"/>
              <a:t>미만</a:t>
            </a:r>
            <a:r>
              <a:rPr lang="en-US" altLang="ko-KR" sz="1400" dirty="0"/>
              <a:t> </a:t>
            </a:r>
            <a:r>
              <a:rPr lang="ko-KR" altLang="en-US" sz="1400" dirty="0"/>
              <a:t>기타 </a:t>
            </a:r>
            <a:r>
              <a:rPr lang="en-US" altLang="ko-KR" sz="1400" dirty="0"/>
              <a:t>10%</a:t>
            </a:r>
          </a:p>
          <a:p>
            <a:pPr rtl="0"/>
            <a:r>
              <a:rPr lang="ko-KR" altLang="en-US" sz="1400" dirty="0"/>
              <a:t>생활권</a:t>
            </a:r>
            <a:r>
              <a:rPr lang="en-US" altLang="ko-KR" sz="1400" dirty="0"/>
              <a:t>: </a:t>
            </a:r>
            <a:r>
              <a:rPr lang="ko-KR" altLang="en-US" sz="1400" dirty="0"/>
              <a:t>최상위</a:t>
            </a:r>
            <a:endParaRPr lang="en-US" altLang="ko-KR" sz="1400" dirty="0"/>
          </a:p>
          <a:p>
            <a:pPr rtl="0"/>
            <a:r>
              <a:rPr lang="ko-KR" altLang="en-US" sz="1400" dirty="0"/>
              <a:t>한국인 </a:t>
            </a:r>
            <a:r>
              <a:rPr lang="ko-KR" altLang="en-US" sz="1400" dirty="0" err="1"/>
              <a:t>거주율</a:t>
            </a:r>
            <a:r>
              <a:rPr lang="en-US" altLang="ko-KR" sz="1400" dirty="0"/>
              <a:t>: </a:t>
            </a:r>
            <a:r>
              <a:rPr lang="ko-KR" altLang="en-US" sz="1400" dirty="0"/>
              <a:t>매우 낮음</a:t>
            </a:r>
            <a:endParaRPr lang="en-US" altLang="ko-KR" sz="1400" dirty="0"/>
          </a:p>
          <a:p>
            <a:pPr rtl="0"/>
            <a:endParaRPr lang="ko-KR" altLang="en-US" dirty="0"/>
          </a:p>
        </p:txBody>
      </p:sp>
      <p:sp>
        <p:nvSpPr>
          <p:cNvPr id="26" name="날짜 개체 틀 25">
            <a:extLst>
              <a:ext uri="{FF2B5EF4-FFF2-40B4-BE49-F238E27FC236}">
                <a16:creationId xmlns:a16="http://schemas.microsoft.com/office/drawing/2014/main" id="{F9C20C10-9D7D-4177-9698-268E4571E97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US" altLang="ko-KR"/>
              <a:t>20XX</a:t>
            </a:r>
            <a:r>
              <a:rPr lang="ko-KR" altLang="en-US"/>
              <a:t>년</a:t>
            </a:r>
          </a:p>
        </p:txBody>
      </p:sp>
      <p:sp>
        <p:nvSpPr>
          <p:cNvPr id="28" name="슬라이드 번호 개체 틀 27">
            <a:extLst>
              <a:ext uri="{FF2B5EF4-FFF2-40B4-BE49-F238E27FC236}">
                <a16:creationId xmlns:a16="http://schemas.microsoft.com/office/drawing/2014/main" id="{68B7A5A4-3AD8-472D-A4E3-F536ED1A96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16</a:t>
            </a:fld>
            <a:endParaRPr lang="ko-KR" altLang="en-US"/>
          </a:p>
        </p:txBody>
      </p:sp>
      <p:pic>
        <p:nvPicPr>
          <p:cNvPr id="4" name="그림 개체 틀 9">
            <a:extLst>
              <a:ext uri="{FF2B5EF4-FFF2-40B4-BE49-F238E27FC236}">
                <a16:creationId xmlns:a16="http://schemas.microsoft.com/office/drawing/2014/main" id="{C042F3B7-F5D0-032D-B6C7-1FC2578F4E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26157" y="3748233"/>
            <a:ext cx="3956043" cy="2580201"/>
          </a:xfrm>
          <a:prstGeom prst="rect">
            <a:avLst/>
          </a:prstGeom>
          <a:solidFill>
            <a:schemeClr val="accent5"/>
          </a:solidFill>
          <a:ln w="1016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88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슬라이드 번호 개체 틀 50">
            <a:extLst>
              <a:ext uri="{FF2B5EF4-FFF2-40B4-BE49-F238E27FC236}">
                <a16:creationId xmlns:a16="http://schemas.microsoft.com/office/drawing/2014/main" id="{2A0EFA49-135C-4F01-A453-F4355A52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7031" y="6356350"/>
            <a:ext cx="18288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17</a:t>
            </a:fld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323F205-4FFF-B711-2177-853C2F5E1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03" r="24603"/>
          <a:stretch/>
        </p:blipFill>
        <p:spPr>
          <a:xfrm>
            <a:off x="0" y="0"/>
            <a:ext cx="5684363" cy="6994266"/>
          </a:xfrm>
          <a:prstGeom prst="rect">
            <a:avLst/>
          </a:prstGeom>
        </p:spPr>
      </p:pic>
      <p:pic>
        <p:nvPicPr>
          <p:cNvPr id="18" name="그림 17" descr="잔디, 실외, 하늘, 양이(가) 표시된 사진&#10;&#10;자동 생성된 설명">
            <a:extLst>
              <a:ext uri="{FF2B5EF4-FFF2-40B4-BE49-F238E27FC236}">
                <a16:creationId xmlns:a16="http://schemas.microsoft.com/office/drawing/2014/main" id="{096DE165-36B4-D221-3F56-86955DE40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374" y="1496088"/>
            <a:ext cx="3843704" cy="25624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3958A18-E42D-174E-0117-4F0FB3BF18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19645" y="2083674"/>
            <a:ext cx="3725796" cy="2794347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23E8D38-B4D5-A4B0-EA45-6C3263BEA1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611411">
            <a:off x="5483418" y="3773346"/>
            <a:ext cx="2943664" cy="2453054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E8E705-0EE8-2B38-6C25-E6357A0357FA}"/>
              </a:ext>
            </a:extLst>
          </p:cNvPr>
          <p:cNvSpPr txBox="1"/>
          <p:nvPr/>
        </p:nvSpPr>
        <p:spPr>
          <a:xfrm>
            <a:off x="6419353" y="251365"/>
            <a:ext cx="5126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Indoor </a:t>
            </a:r>
            <a:r>
              <a:rPr lang="ko-KR" altLang="en-US" sz="28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스키 액티비티 및 다양한 액티비티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7972C-7D5B-0C54-2B0B-6DBA43FC41BC}"/>
              </a:ext>
            </a:extLst>
          </p:cNvPr>
          <p:cNvSpPr txBox="1"/>
          <p:nvPr/>
        </p:nvSpPr>
        <p:spPr>
          <a:xfrm>
            <a:off x="7792078" y="734883"/>
            <a:ext cx="3064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0070C0"/>
                </a:solidFill>
                <a:latin typeface="a한글나라AL" panose="02020600000000000000" pitchFamily="18" charset="-127"/>
                <a:ea typeface="a한글나라AL" panose="02020600000000000000" pitchFamily="18" charset="-127"/>
              </a:rPr>
              <a:t>* </a:t>
            </a:r>
            <a:r>
              <a:rPr lang="ko-KR" altLang="en-US" sz="1400" b="1" dirty="0">
                <a:solidFill>
                  <a:srgbClr val="0070C0"/>
                </a:solidFill>
                <a:latin typeface="a한글나라AL" panose="02020600000000000000" pitchFamily="18" charset="-127"/>
                <a:ea typeface="a한글나라AL" panose="02020600000000000000" pitchFamily="18" charset="-127"/>
              </a:rPr>
              <a:t>스키장비는 현지에서 대여합니다</a:t>
            </a:r>
            <a:endParaRPr lang="ko-KR" altLang="en-US" b="1" dirty="0">
              <a:solidFill>
                <a:srgbClr val="0070C0"/>
              </a:solidFill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94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38F0BCD9-5A74-4615-9BC9-3C02A0D5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18</a:t>
            </a:fld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A57839-39F0-D325-EEFB-221FD0FE241A}"/>
              </a:ext>
            </a:extLst>
          </p:cNvPr>
          <p:cNvSpPr txBox="1"/>
          <p:nvPr/>
        </p:nvSpPr>
        <p:spPr>
          <a:xfrm>
            <a:off x="3358568" y="476053"/>
            <a:ext cx="108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준비물</a:t>
            </a:r>
            <a:r>
              <a:rPr lang="ko-KR" altLang="en-US" dirty="0"/>
              <a:t> </a:t>
            </a:r>
          </a:p>
        </p:txBody>
      </p:sp>
      <p:pic>
        <p:nvPicPr>
          <p:cNvPr id="34" name="그림 개체 틀 33" descr="대지이(가) 표시된 사진&#10;&#10;자동 생성된 설명">
            <a:extLst>
              <a:ext uri="{FF2B5EF4-FFF2-40B4-BE49-F238E27FC236}">
                <a16:creationId xmlns:a16="http://schemas.microsoft.com/office/drawing/2014/main" id="{6053B4B3-B7E6-FB00-B667-34EBF4A59D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701" r="16701"/>
          <a:stretch>
            <a:fillRect/>
          </a:stretch>
        </p:blipFill>
        <p:spPr/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4EEAF40-9186-B3B2-5A92-C49D4EF93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1" t="11154" r="26154" b="6699"/>
          <a:stretch/>
        </p:blipFill>
        <p:spPr>
          <a:xfrm>
            <a:off x="4673111" y="536330"/>
            <a:ext cx="6528289" cy="58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38F0BCD9-5A74-4615-9BC9-3C02A0D5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19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D8190A7-4A13-D8C5-D159-ED2AAF62E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7" t="12853" r="28557" b="18694"/>
          <a:stretch/>
        </p:blipFill>
        <p:spPr>
          <a:xfrm>
            <a:off x="3627340" y="556181"/>
            <a:ext cx="6302102" cy="5448693"/>
          </a:xfrm>
          <a:prstGeom prst="rect">
            <a:avLst/>
          </a:prstGeom>
        </p:spPr>
      </p:pic>
      <p:pic>
        <p:nvPicPr>
          <p:cNvPr id="7" name="그림 개체 틀 6" descr="사람, 실외이(가) 표시된 사진&#10;&#10;자동 생성된 설명">
            <a:extLst>
              <a:ext uri="{FF2B5EF4-FFF2-40B4-BE49-F238E27FC236}">
                <a16:creationId xmlns:a16="http://schemas.microsoft.com/office/drawing/2014/main" id="{90830A61-2C58-0289-0988-1BE4E33894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4521" r="345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7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381000"/>
            <a:ext cx="8025795" cy="1325563"/>
          </a:xfrm>
        </p:spPr>
        <p:txBody>
          <a:bodyPr rtlCol="0"/>
          <a:lstStyle/>
          <a:p>
            <a:pPr rtl="0"/>
            <a:r>
              <a:rPr lang="en-US" altLang="ko-KR" sz="28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2024</a:t>
            </a:r>
            <a:r>
              <a:rPr lang="ko-KR" altLang="en-US" sz="28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년 뉴질랜드 학사일정 및 캠프일정 </a:t>
            </a:r>
            <a:r>
              <a:rPr lang="en-US" altLang="ko-KR" sz="28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(</a:t>
            </a:r>
            <a:r>
              <a:rPr lang="ko-KR" altLang="en-US" sz="28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비용</a:t>
            </a:r>
            <a:r>
              <a:rPr lang="en-US" altLang="ko-KR" sz="28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)</a:t>
            </a:r>
            <a:endParaRPr lang="ko-KR" altLang="en-US" sz="2800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2017705"/>
            <a:ext cx="2996594" cy="39566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1200"/>
              </a:lnSpc>
            </a:pPr>
            <a:r>
              <a:rPr lang="en-US" altLang="ko-KR" sz="1400" b="1" dirty="0"/>
              <a:t>3</a:t>
            </a:r>
            <a:r>
              <a:rPr lang="ko-KR" altLang="en-US" sz="1400" b="1" dirty="0"/>
              <a:t>주 </a:t>
            </a:r>
            <a:r>
              <a:rPr lang="en-US" altLang="ko-KR" sz="1400" b="1" dirty="0"/>
              <a:t>– </a:t>
            </a:r>
            <a:r>
              <a:rPr lang="en-US" altLang="ko-KR" sz="1200" dirty="0"/>
              <a:t>7</a:t>
            </a:r>
            <a:r>
              <a:rPr lang="ko-KR" altLang="en-US" sz="1200" dirty="0"/>
              <a:t>월 </a:t>
            </a:r>
            <a:r>
              <a:rPr lang="en-US" altLang="ko-KR" sz="1200" dirty="0"/>
              <a:t>22</a:t>
            </a:r>
            <a:r>
              <a:rPr lang="ko-KR" altLang="en-US" sz="1200" dirty="0"/>
              <a:t>일 </a:t>
            </a:r>
            <a:r>
              <a:rPr lang="en-US" altLang="ko-KR" sz="1200" dirty="0"/>
              <a:t>~ 8</a:t>
            </a:r>
            <a:r>
              <a:rPr lang="ko-KR" altLang="en-US" sz="1200" dirty="0"/>
              <a:t>월 </a:t>
            </a:r>
            <a:r>
              <a:rPr lang="en-US" altLang="ko-KR" sz="1200" dirty="0"/>
              <a:t>10</a:t>
            </a:r>
            <a:r>
              <a:rPr lang="ko-KR" altLang="en-US" sz="1200" dirty="0"/>
              <a:t>일</a:t>
            </a:r>
            <a:endParaRPr lang="en-US" altLang="ko-KR" sz="1200" dirty="0"/>
          </a:p>
          <a:p>
            <a:pPr>
              <a:lnSpc>
                <a:spcPts val="1200"/>
              </a:lnSpc>
            </a:pPr>
            <a:r>
              <a:rPr lang="en-US" altLang="ko-KR" sz="1400" b="1" dirty="0"/>
              <a:t>(560</a:t>
            </a:r>
            <a:r>
              <a:rPr lang="ko-KR" altLang="en-US" sz="1400" b="1" dirty="0"/>
              <a:t>만원</a:t>
            </a:r>
            <a:r>
              <a:rPr lang="en-US" altLang="ko-KR" sz="1400" b="1" dirty="0"/>
              <a:t>)</a:t>
            </a:r>
          </a:p>
          <a:p>
            <a:pPr rtl="0">
              <a:lnSpc>
                <a:spcPts val="1200"/>
              </a:lnSpc>
            </a:pPr>
            <a:endParaRPr lang="en-US" altLang="ko-KR" dirty="0"/>
          </a:p>
          <a:p>
            <a:pPr>
              <a:lnSpc>
                <a:spcPts val="1200"/>
              </a:lnSpc>
            </a:pPr>
            <a:r>
              <a:rPr lang="en-US" altLang="ko-KR" sz="1400" b="1" dirty="0"/>
              <a:t>4</a:t>
            </a:r>
            <a:r>
              <a:rPr lang="ko-KR" altLang="en-US" sz="1400" b="1" dirty="0"/>
              <a:t>주 </a:t>
            </a:r>
            <a:r>
              <a:rPr lang="en-US" altLang="ko-KR" sz="1400" b="1" dirty="0"/>
              <a:t>– </a:t>
            </a:r>
            <a:r>
              <a:rPr lang="en-US" altLang="ko-KR" sz="1200" dirty="0"/>
              <a:t>7</a:t>
            </a:r>
            <a:r>
              <a:rPr lang="ko-KR" altLang="en-US" sz="1200" dirty="0"/>
              <a:t>월 </a:t>
            </a:r>
            <a:r>
              <a:rPr lang="en-US" altLang="ko-KR" sz="1200" dirty="0"/>
              <a:t>22</a:t>
            </a:r>
            <a:r>
              <a:rPr lang="ko-KR" altLang="en-US" sz="1200" dirty="0"/>
              <a:t>일 </a:t>
            </a:r>
            <a:r>
              <a:rPr lang="en-US" altLang="ko-KR" sz="1200" dirty="0"/>
              <a:t>~ 8</a:t>
            </a:r>
            <a:r>
              <a:rPr lang="ko-KR" altLang="en-US" sz="1200" dirty="0"/>
              <a:t>월 </a:t>
            </a:r>
            <a:r>
              <a:rPr lang="en-US" altLang="ko-KR" sz="1200" dirty="0"/>
              <a:t>17</a:t>
            </a:r>
            <a:r>
              <a:rPr lang="ko-KR" altLang="en-US" sz="1200" dirty="0"/>
              <a:t>일</a:t>
            </a:r>
            <a:endParaRPr lang="en-US" altLang="ko-KR" sz="1200" dirty="0"/>
          </a:p>
          <a:p>
            <a:pPr>
              <a:lnSpc>
                <a:spcPts val="1200"/>
              </a:lnSpc>
            </a:pPr>
            <a:r>
              <a:rPr lang="en-US" altLang="ko-KR" sz="1400" b="1" dirty="0"/>
              <a:t>(650</a:t>
            </a:r>
            <a:r>
              <a:rPr lang="ko-KR" altLang="en-US" sz="1400" b="1" dirty="0"/>
              <a:t>만원</a:t>
            </a:r>
            <a:r>
              <a:rPr lang="en-US" altLang="ko-KR" sz="1400" b="1" dirty="0"/>
              <a:t>)</a:t>
            </a:r>
          </a:p>
          <a:p>
            <a:pPr rtl="0">
              <a:lnSpc>
                <a:spcPts val="1200"/>
              </a:lnSpc>
            </a:pPr>
            <a:endParaRPr lang="en-US" altLang="ko-KR" dirty="0"/>
          </a:p>
          <a:p>
            <a:pPr>
              <a:lnSpc>
                <a:spcPts val="1200"/>
              </a:lnSpc>
            </a:pPr>
            <a:r>
              <a:rPr lang="en-US" altLang="ko-KR" sz="1400" b="1" dirty="0"/>
              <a:t>10</a:t>
            </a:r>
            <a:r>
              <a:rPr lang="ko-KR" altLang="en-US" sz="1400" b="1" dirty="0"/>
              <a:t>주 </a:t>
            </a:r>
            <a:r>
              <a:rPr lang="en-US" altLang="ko-KR" sz="1200" b="1" dirty="0"/>
              <a:t>– </a:t>
            </a:r>
            <a:r>
              <a:rPr lang="en-US" altLang="ko-KR" sz="1200" dirty="0"/>
              <a:t>7</a:t>
            </a:r>
            <a:r>
              <a:rPr lang="ko-KR" altLang="en-US" sz="1200" dirty="0"/>
              <a:t>월 </a:t>
            </a:r>
            <a:r>
              <a:rPr lang="en-US" altLang="ko-KR" sz="1200" dirty="0"/>
              <a:t>22</a:t>
            </a:r>
            <a:r>
              <a:rPr lang="ko-KR" altLang="en-US" sz="1200" dirty="0"/>
              <a:t>일 </a:t>
            </a:r>
            <a:r>
              <a:rPr lang="en-US" altLang="ko-KR" sz="1200" dirty="0"/>
              <a:t>~ 9</a:t>
            </a:r>
            <a:r>
              <a:rPr lang="ko-KR" altLang="en-US" sz="1200" dirty="0"/>
              <a:t>월 </a:t>
            </a:r>
            <a:r>
              <a:rPr lang="en-US" altLang="ko-KR" sz="1200" dirty="0"/>
              <a:t>27</a:t>
            </a:r>
            <a:r>
              <a:rPr lang="ko-KR" altLang="en-US" sz="1200" dirty="0"/>
              <a:t>일</a:t>
            </a:r>
            <a:endParaRPr lang="en-US" altLang="ko-KR" sz="1400" b="1" dirty="0"/>
          </a:p>
          <a:p>
            <a:pPr>
              <a:lnSpc>
                <a:spcPts val="1200"/>
              </a:lnSpc>
            </a:pPr>
            <a:r>
              <a:rPr lang="en-US" altLang="ko-KR" sz="1400" b="1" dirty="0"/>
              <a:t>(1,590</a:t>
            </a:r>
            <a:r>
              <a:rPr lang="ko-KR" altLang="en-US" sz="1400" b="1" dirty="0"/>
              <a:t>만원</a:t>
            </a:r>
            <a:r>
              <a:rPr lang="en-US" altLang="ko-KR" sz="1400" b="1" dirty="0"/>
              <a:t>)</a:t>
            </a:r>
          </a:p>
          <a:p>
            <a:pPr>
              <a:lnSpc>
                <a:spcPts val="1200"/>
              </a:lnSpc>
            </a:pPr>
            <a:r>
              <a:rPr lang="en-US" altLang="ko-KR" sz="1000" b="1" dirty="0"/>
              <a:t>10</a:t>
            </a:r>
            <a:r>
              <a:rPr lang="ko-KR" altLang="en-US" sz="1000" b="1" dirty="0"/>
              <a:t>주 프로그램은 </a:t>
            </a:r>
            <a:r>
              <a:rPr lang="en-US" altLang="ko-KR" sz="1000" b="1" dirty="0"/>
              <a:t>4</a:t>
            </a:r>
            <a:r>
              <a:rPr lang="ko-KR" altLang="en-US" sz="1000" b="1" dirty="0"/>
              <a:t>주 캠프종료 후</a:t>
            </a:r>
            <a:r>
              <a:rPr lang="en-US" altLang="ko-KR" sz="1000" b="1" dirty="0"/>
              <a:t>,</a:t>
            </a:r>
            <a:br>
              <a:rPr lang="en-US" altLang="ko-KR" sz="1000" b="1" dirty="0"/>
            </a:br>
            <a:r>
              <a:rPr lang="ko-KR" altLang="en-US" sz="1000" b="1" dirty="0"/>
              <a:t>장기연수프로그램이 진행됩니다</a:t>
            </a:r>
            <a:r>
              <a:rPr lang="en-US" altLang="ko-KR" sz="1000" b="1" dirty="0"/>
              <a:t>.</a:t>
            </a:r>
            <a:br>
              <a:rPr lang="en-US" altLang="ko-KR" sz="1000" b="1" dirty="0"/>
            </a:br>
            <a:r>
              <a:rPr lang="en-US" altLang="ko-KR" sz="900" b="1" dirty="0">
                <a:solidFill>
                  <a:srgbClr val="FF0000"/>
                </a:solidFill>
              </a:rPr>
              <a:t>(</a:t>
            </a:r>
            <a:r>
              <a:rPr lang="ko-KR" altLang="en-US" sz="900" b="1" dirty="0">
                <a:solidFill>
                  <a:srgbClr val="FF0000"/>
                </a:solidFill>
              </a:rPr>
              <a:t>관리형 장기유학 안내문을 요청하세요</a:t>
            </a:r>
            <a:r>
              <a:rPr lang="en-US" altLang="ko-KR" sz="900" b="1" dirty="0">
                <a:solidFill>
                  <a:srgbClr val="FF0000"/>
                </a:solidFill>
              </a:rPr>
              <a:t>)</a:t>
            </a:r>
            <a:endParaRPr lang="en-US" altLang="ko-KR" sz="1000" b="1" dirty="0">
              <a:solidFill>
                <a:srgbClr val="FF0000"/>
              </a:solidFill>
            </a:endParaRPr>
          </a:p>
          <a:p>
            <a:pPr rtl="0">
              <a:lnSpc>
                <a:spcPts val="1200"/>
              </a:lnSpc>
            </a:pPr>
            <a:endParaRPr lang="en-US" altLang="ko-KR" dirty="0"/>
          </a:p>
        </p:txBody>
      </p:sp>
      <p:pic>
        <p:nvPicPr>
          <p:cNvPr id="16" name="그림 개체 틀 15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E9272663-805A-5123-C429-99217098D2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4845" t="33159" r="8354" b="40093"/>
          <a:stretch/>
        </p:blipFill>
        <p:spPr>
          <a:xfrm>
            <a:off x="3721935" y="1582960"/>
            <a:ext cx="8470065" cy="3692080"/>
          </a:xfr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6263439-5C55-A950-2C72-55982BC06B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90" t="31843" r="32740" b="23082"/>
          <a:stretch/>
        </p:blipFill>
        <p:spPr>
          <a:xfrm>
            <a:off x="3455235" y="1582959"/>
            <a:ext cx="8691186" cy="38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3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606040"/>
            <a:ext cx="3924300" cy="1325563"/>
          </a:xfrm>
        </p:spPr>
        <p:txBody>
          <a:bodyPr rtlCol="0" anchor="b">
            <a:normAutofit/>
          </a:bodyPr>
          <a:lstStyle/>
          <a:p>
            <a:pPr rtl="0"/>
            <a:r>
              <a:rPr lang="ko-KR" altLang="en-US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감사합니다</a:t>
            </a:r>
            <a:r>
              <a:rPr lang="en-US" altLang="ko-KR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.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7" y="4105656"/>
            <a:ext cx="3183905" cy="2066071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ko-KR" altLang="en-US" sz="1400" dirty="0"/>
              <a:t>대표</a:t>
            </a:r>
            <a:r>
              <a:rPr lang="en-US" altLang="ko-KR" sz="1400" dirty="0"/>
              <a:t>: Charlie Choi, Tony Moon</a:t>
            </a:r>
            <a:endParaRPr lang="ko-KR" altLang="en-US" sz="1400" dirty="0"/>
          </a:p>
          <a:p>
            <a:pPr rtl="0">
              <a:lnSpc>
                <a:spcPct val="100000"/>
              </a:lnSpc>
            </a:pPr>
            <a:r>
              <a:rPr lang="en-US" altLang="ko-KR" sz="1400" dirty="0" err="1">
                <a:hlinkClick r:id="rId3"/>
              </a:rPr>
              <a:t>charlie@kiwiuhak.com</a:t>
            </a:r>
            <a:endParaRPr lang="en-US" altLang="ko-KR" sz="1400" dirty="0"/>
          </a:p>
          <a:p>
            <a:pPr rtl="0">
              <a:lnSpc>
                <a:spcPct val="100000"/>
              </a:lnSpc>
            </a:pPr>
            <a:r>
              <a:rPr lang="en-US" altLang="ko-KR" sz="1400" dirty="0" err="1">
                <a:hlinkClick r:id="rId4"/>
              </a:rPr>
              <a:t>tony@kiwiuhak.com</a:t>
            </a:r>
            <a:endParaRPr lang="en-US" altLang="ko-KR" sz="1400" dirty="0"/>
          </a:p>
          <a:p>
            <a:pPr rtl="0">
              <a:lnSpc>
                <a:spcPct val="100000"/>
              </a:lnSpc>
            </a:pPr>
            <a:r>
              <a:rPr lang="ko-KR" altLang="en-US" sz="1400" dirty="0" err="1"/>
              <a:t>카톡아이디</a:t>
            </a:r>
            <a:r>
              <a:rPr lang="en-US" altLang="ko-KR" sz="1400" dirty="0"/>
              <a:t>: </a:t>
            </a:r>
            <a:r>
              <a:rPr lang="en-US" altLang="ko-KR" sz="1400" dirty="0" err="1"/>
              <a:t>kkiz</a:t>
            </a:r>
            <a:endParaRPr lang="ko-KR" altLang="en-US" sz="1400" dirty="0"/>
          </a:p>
          <a:p>
            <a:pPr rtl="0">
              <a:lnSpc>
                <a:spcPct val="100000"/>
              </a:lnSpc>
            </a:pPr>
            <a:r>
              <a:rPr lang="en-US" altLang="ko-KR" sz="1400" dirty="0"/>
              <a:t>www.kiwiuhak.com</a:t>
            </a:r>
            <a:endParaRPr lang="ko-KR" altLang="en-US" sz="1400" dirty="0"/>
          </a:p>
        </p:txBody>
      </p:sp>
      <p:sp>
        <p:nvSpPr>
          <p:cNvPr id="50" name="슬라이드 번호 개체 틀 49">
            <a:extLst>
              <a:ext uri="{FF2B5EF4-FFF2-40B4-BE49-F238E27FC236}">
                <a16:creationId xmlns:a16="http://schemas.microsoft.com/office/drawing/2014/main" id="{98B9A687-A26D-4845-9173-E163BFB84A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20</a:t>
            </a:fld>
            <a:endParaRPr lang="ko-KR" altLang="en-US"/>
          </a:p>
        </p:txBody>
      </p:sp>
      <p:pic>
        <p:nvPicPr>
          <p:cNvPr id="15" name="그림 개체 틀 14" descr="실외, 나무, 사람이(가) 표시된 사진&#10;&#10;자동 생성된 설명">
            <a:extLst>
              <a:ext uri="{FF2B5EF4-FFF2-40B4-BE49-F238E27FC236}">
                <a16:creationId xmlns:a16="http://schemas.microsoft.com/office/drawing/2014/main" id="{C4CD1702-D59D-3915-2837-05B38E541C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0355" r="203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98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4114800" cy="1325563"/>
          </a:xfrm>
        </p:spPr>
        <p:txBody>
          <a:bodyPr rtlCol="0"/>
          <a:lstStyle/>
          <a:p>
            <a:pPr rtl="0"/>
            <a:r>
              <a:rPr lang="en-US" altLang="ko-KR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2024 </a:t>
            </a:r>
            <a:br>
              <a:rPr lang="en-US" altLang="ko-KR" dirty="0">
                <a:latin typeface="a한글나라AB" panose="02020600000000000000" pitchFamily="18" charset="-127"/>
                <a:ea typeface="a한글나라AB" panose="02020600000000000000" pitchFamily="18" charset="-127"/>
              </a:rPr>
            </a:br>
            <a:r>
              <a:rPr lang="en-US" altLang="ko-KR" sz="20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2</a:t>
            </a:r>
            <a:r>
              <a:rPr lang="ko-KR" altLang="en-US" sz="20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월 뉴질랜드 스쿨링캠프 일정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7" y="2017705"/>
            <a:ext cx="3699980" cy="2308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>
              <a:lnSpc>
                <a:spcPts val="1200"/>
              </a:lnSpc>
            </a:pPr>
            <a:r>
              <a:rPr lang="ko-KR" altLang="en-US" sz="1400" b="1" dirty="0"/>
              <a:t>일정</a:t>
            </a:r>
            <a:r>
              <a:rPr lang="en-US" altLang="ko-KR" sz="1400" b="1" dirty="0"/>
              <a:t>:</a:t>
            </a:r>
          </a:p>
          <a:p>
            <a:pPr rtl="0">
              <a:lnSpc>
                <a:spcPts val="1200"/>
              </a:lnSpc>
            </a:pPr>
            <a:r>
              <a:rPr lang="en-US" altLang="ko-KR" sz="1400" b="1" dirty="0"/>
              <a:t>3</a:t>
            </a:r>
            <a:r>
              <a:rPr lang="ko-KR" altLang="en-US" sz="1400" b="1" dirty="0"/>
              <a:t>주 </a:t>
            </a:r>
            <a:r>
              <a:rPr lang="en-US" altLang="ko-KR" sz="1400" dirty="0"/>
              <a:t>7</a:t>
            </a:r>
            <a:r>
              <a:rPr lang="ko-KR" altLang="en-US" sz="1400" dirty="0"/>
              <a:t>월 </a:t>
            </a:r>
            <a:r>
              <a:rPr lang="en-US" altLang="ko-KR" sz="1400" dirty="0"/>
              <a:t>22</a:t>
            </a:r>
            <a:r>
              <a:rPr lang="ko-KR" altLang="en-US" sz="1400" dirty="0"/>
              <a:t>일 </a:t>
            </a:r>
            <a:r>
              <a:rPr lang="en-US" altLang="ko-KR" sz="1400" dirty="0"/>
              <a:t>~ 8</a:t>
            </a:r>
            <a:r>
              <a:rPr lang="ko-KR" altLang="en-US" sz="1400" dirty="0"/>
              <a:t>월 </a:t>
            </a:r>
            <a:r>
              <a:rPr lang="en-US" altLang="ko-KR" sz="1400" dirty="0"/>
              <a:t>10</a:t>
            </a:r>
            <a:r>
              <a:rPr lang="ko-KR" altLang="en-US" sz="1400" dirty="0"/>
              <a:t>일</a:t>
            </a:r>
            <a:endParaRPr lang="en-US" altLang="ko-KR" sz="1400" dirty="0"/>
          </a:p>
          <a:p>
            <a:pPr rtl="0">
              <a:lnSpc>
                <a:spcPts val="1200"/>
              </a:lnSpc>
            </a:pPr>
            <a:r>
              <a:rPr lang="en-US" altLang="ko-KR" sz="1400" b="1" dirty="0"/>
              <a:t>4</a:t>
            </a:r>
            <a:r>
              <a:rPr lang="ko-KR" altLang="en-US" sz="1400" b="1" dirty="0"/>
              <a:t>주 </a:t>
            </a:r>
            <a:r>
              <a:rPr lang="en-US" altLang="ko-KR" sz="1400" dirty="0"/>
              <a:t>7</a:t>
            </a:r>
            <a:r>
              <a:rPr lang="ko-KR" altLang="en-US" sz="1400" dirty="0"/>
              <a:t>월 </a:t>
            </a:r>
            <a:r>
              <a:rPr lang="en-US" altLang="ko-KR" sz="1400" dirty="0"/>
              <a:t>22</a:t>
            </a:r>
            <a:r>
              <a:rPr lang="ko-KR" altLang="en-US" sz="1400" dirty="0"/>
              <a:t>일 </a:t>
            </a:r>
            <a:r>
              <a:rPr lang="en-US" altLang="ko-KR" sz="1400" dirty="0"/>
              <a:t>~ 8</a:t>
            </a:r>
            <a:r>
              <a:rPr lang="ko-KR" altLang="en-US" sz="1400" dirty="0"/>
              <a:t>월 </a:t>
            </a:r>
            <a:r>
              <a:rPr lang="en-US" altLang="ko-KR" sz="1400" dirty="0"/>
              <a:t>17</a:t>
            </a:r>
            <a:r>
              <a:rPr lang="ko-KR" altLang="en-US" sz="1400" dirty="0"/>
              <a:t>일</a:t>
            </a:r>
            <a:endParaRPr lang="en-US" altLang="ko-KR" sz="1400" dirty="0"/>
          </a:p>
          <a:p>
            <a:pPr rtl="0">
              <a:lnSpc>
                <a:spcPts val="1200"/>
              </a:lnSpc>
            </a:pPr>
            <a:endParaRPr lang="en-US" altLang="ko-KR" dirty="0"/>
          </a:p>
          <a:p>
            <a:pPr rtl="0">
              <a:lnSpc>
                <a:spcPts val="1200"/>
              </a:lnSpc>
            </a:pPr>
            <a:r>
              <a:rPr lang="ko-KR" altLang="en-US" sz="1400" b="1" dirty="0"/>
              <a:t>대상</a:t>
            </a:r>
            <a:r>
              <a:rPr lang="en-US" altLang="ko-KR" sz="1400" b="1" dirty="0"/>
              <a:t>: </a:t>
            </a:r>
            <a:r>
              <a:rPr lang="ko-KR" altLang="en-US" sz="1400" dirty="0"/>
              <a:t>만 </a:t>
            </a:r>
            <a:r>
              <a:rPr lang="en-US" altLang="ko-KR" sz="1400" dirty="0"/>
              <a:t>10</a:t>
            </a:r>
            <a:r>
              <a:rPr lang="ko-KR" altLang="en-US" sz="1400" dirty="0" err="1"/>
              <a:t>세이상</a:t>
            </a:r>
            <a:r>
              <a:rPr lang="ko-KR" altLang="en-US" sz="1400" dirty="0"/>
              <a:t> </a:t>
            </a:r>
            <a:r>
              <a:rPr lang="en-US" altLang="ko-KR" sz="1400" dirty="0"/>
              <a:t>(</a:t>
            </a:r>
            <a:r>
              <a:rPr lang="ko-KR" altLang="en-US" sz="1400" dirty="0"/>
              <a:t>출발일 기준</a:t>
            </a:r>
            <a:r>
              <a:rPr lang="en-US" altLang="ko-KR" sz="1400" dirty="0"/>
              <a:t>) ~ </a:t>
            </a:r>
            <a:r>
              <a:rPr lang="ko-KR" altLang="en-US" sz="1400" dirty="0"/>
              <a:t>고등학생</a:t>
            </a:r>
            <a:endParaRPr lang="en-US" altLang="ko-KR" dirty="0"/>
          </a:p>
          <a:p>
            <a:pPr rtl="0">
              <a:lnSpc>
                <a:spcPts val="1200"/>
              </a:lnSpc>
            </a:pPr>
            <a:r>
              <a:rPr lang="ko-KR" altLang="en-US" sz="1400" b="1" dirty="0"/>
              <a:t>체류형태</a:t>
            </a:r>
            <a:r>
              <a:rPr lang="en-US" altLang="ko-KR" sz="1400" b="1" dirty="0"/>
              <a:t>: </a:t>
            </a:r>
            <a:r>
              <a:rPr lang="ko-KR" altLang="en-US" sz="1400" dirty="0"/>
              <a:t>현지인 </a:t>
            </a:r>
            <a:r>
              <a:rPr lang="ko-KR" altLang="en-US" sz="1400" dirty="0" err="1"/>
              <a:t>홈스테이</a:t>
            </a:r>
            <a:endParaRPr lang="en-US" altLang="ko-KR" sz="1400" dirty="0"/>
          </a:p>
          <a:p>
            <a:pPr rtl="0">
              <a:lnSpc>
                <a:spcPct val="100000"/>
              </a:lnSpc>
            </a:pPr>
            <a:r>
              <a:rPr lang="ko-KR" altLang="en-US" sz="1400" b="1" dirty="0"/>
              <a:t>진행학교</a:t>
            </a:r>
            <a:r>
              <a:rPr lang="en-US" altLang="ko-KR" sz="1400" b="1" dirty="0"/>
              <a:t>: </a:t>
            </a:r>
            <a:r>
              <a:rPr lang="en-US" altLang="ko-KR" sz="1400" b="1" dirty="0" err="1"/>
              <a:t>Mahurangi</a:t>
            </a:r>
            <a:r>
              <a:rPr lang="en-US" altLang="ko-KR" sz="1400" b="1" dirty="0"/>
              <a:t> College, Stanmore Bay School, Gulf </a:t>
            </a:r>
            <a:r>
              <a:rPr lang="en-US" altLang="ko-KR" sz="1400" b="1" dirty="0" err="1"/>
              <a:t>Harbour</a:t>
            </a:r>
            <a:r>
              <a:rPr lang="en-US" altLang="ko-KR" sz="1400" b="1" dirty="0"/>
              <a:t> School</a:t>
            </a:r>
            <a:endParaRPr lang="ko-KR" altLang="en-US" dirty="0"/>
          </a:p>
        </p:txBody>
      </p:sp>
      <p:sp>
        <p:nvSpPr>
          <p:cNvPr id="27" name="바닥글 개체 틀 26">
            <a:extLst>
              <a:ext uri="{FF2B5EF4-FFF2-40B4-BE49-F238E27FC236}">
                <a16:creationId xmlns:a16="http://schemas.microsoft.com/office/drawing/2014/main" id="{8672DD3E-2D32-4972-8EF6-8778B7807D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ko-KR" altLang="en-US"/>
              <a:t>프레젠테이션 제목</a:t>
            </a:r>
          </a:p>
        </p:txBody>
      </p:sp>
      <p:sp>
        <p:nvSpPr>
          <p:cNvPr id="28" name="슬라이드 번호 개체 틀 27">
            <a:extLst>
              <a:ext uri="{FF2B5EF4-FFF2-40B4-BE49-F238E27FC236}">
                <a16:creationId xmlns:a16="http://schemas.microsoft.com/office/drawing/2014/main" id="{016A27EB-BF96-4963-93AA-A9B409137B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3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FCB6B1C-1A9E-C734-7048-9773D8F5D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19" t="11945" r="31719" b="14722"/>
          <a:stretch/>
        </p:blipFill>
        <p:spPr>
          <a:xfrm>
            <a:off x="4810125" y="657192"/>
            <a:ext cx="6896100" cy="502913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7892306-5035-7ADB-04B2-A0847C5B1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1805" r="30937" b="10695"/>
          <a:stretch/>
        </p:blipFill>
        <p:spPr>
          <a:xfrm>
            <a:off x="4908423" y="2420815"/>
            <a:ext cx="68961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7" y="356088"/>
            <a:ext cx="4895733" cy="5599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n-US" altLang="ko-KR" sz="1800" b="1" dirty="0" err="1"/>
              <a:t>K.Task</a:t>
            </a:r>
            <a:endParaRPr lang="en-US" altLang="ko-KR" sz="1800" b="1" dirty="0"/>
          </a:p>
          <a:p>
            <a:pPr rtl="0"/>
            <a:r>
              <a:rPr lang="ko-KR" altLang="en-US" sz="1400" dirty="0"/>
              <a:t>스쿨링 </a:t>
            </a:r>
            <a:r>
              <a:rPr lang="ko-KR" altLang="en-US" sz="1400" dirty="0" err="1"/>
              <a:t>타스크와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홈스테이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타스크</a:t>
            </a:r>
            <a:r>
              <a:rPr lang="ko-KR" altLang="en-US" sz="1400" dirty="0"/>
              <a:t> 두개로 나뉩니다</a:t>
            </a:r>
            <a:r>
              <a:rPr lang="en-US" altLang="ko-KR" sz="1400" dirty="0"/>
              <a:t>. </a:t>
            </a:r>
            <a:r>
              <a:rPr lang="ko-KR" altLang="en-US" sz="1400" dirty="0"/>
              <a:t>그간 익힌 영어를 활용해 봄과 동시에 </a:t>
            </a:r>
            <a:r>
              <a:rPr lang="ko-KR" altLang="en-US" sz="1400" dirty="0" err="1"/>
              <a:t>현지인들과의</a:t>
            </a:r>
            <a:r>
              <a:rPr lang="ko-KR" altLang="en-US" sz="1400" dirty="0"/>
              <a:t> 깊은 유대감을 끌어내기 위해서 고안된 방법입니다</a:t>
            </a:r>
            <a:endParaRPr lang="en-US" altLang="ko-KR" sz="1400" dirty="0"/>
          </a:p>
          <a:p>
            <a:pPr rtl="0"/>
            <a:endParaRPr lang="en-US" altLang="ko-KR" sz="1400" dirty="0"/>
          </a:p>
          <a:p>
            <a:pPr rtl="0"/>
            <a:r>
              <a:rPr lang="ko-KR" altLang="en-US" sz="1800" b="1" dirty="0"/>
              <a:t>문화수업</a:t>
            </a:r>
            <a:endParaRPr lang="en-US" altLang="ko-KR" sz="1800" b="1" dirty="0"/>
          </a:p>
          <a:p>
            <a:pPr rtl="0"/>
            <a:r>
              <a:rPr lang="ko-KR" altLang="en-US" sz="1400" dirty="0"/>
              <a:t>한국전쟁에 참여했던 </a:t>
            </a:r>
            <a:r>
              <a:rPr lang="ko-KR" altLang="en-US" sz="1400" dirty="0" err="1"/>
              <a:t>마오리병사에</a:t>
            </a:r>
            <a:r>
              <a:rPr lang="ko-KR" altLang="en-US" sz="1400" dirty="0"/>
              <a:t> 의해 한국에 전해진 </a:t>
            </a:r>
            <a:r>
              <a:rPr lang="ko-KR" altLang="en-US" sz="1400" dirty="0" err="1"/>
              <a:t>마오리민요가</a:t>
            </a:r>
            <a:r>
              <a:rPr lang="ko-KR" altLang="en-US" sz="1400" dirty="0"/>
              <a:t> 있습니다</a:t>
            </a:r>
            <a:r>
              <a:rPr lang="en-US" altLang="ko-KR" sz="1400" dirty="0"/>
              <a:t>. ‘</a:t>
            </a:r>
            <a:r>
              <a:rPr lang="ko-KR" altLang="en-US" sz="1400" dirty="0" err="1"/>
              <a:t>포카레카레</a:t>
            </a:r>
            <a:r>
              <a:rPr lang="ko-KR" altLang="en-US" sz="1400" dirty="0"/>
              <a:t> 아나</a:t>
            </a:r>
            <a:r>
              <a:rPr lang="en-US" altLang="ko-KR" sz="1400" dirty="0"/>
              <a:t>＇</a:t>
            </a:r>
            <a:r>
              <a:rPr lang="ko-KR" altLang="en-US" sz="1400" dirty="0"/>
              <a:t>라고 하는 이 노래는 우리에게 익숙한 </a:t>
            </a:r>
            <a:r>
              <a:rPr lang="en-US" altLang="ko-KR" sz="1400" dirty="0"/>
              <a:t>‘</a:t>
            </a:r>
            <a:r>
              <a:rPr lang="ko-KR" altLang="en-US" sz="1400" dirty="0"/>
              <a:t>연가</a:t>
            </a:r>
            <a:r>
              <a:rPr lang="en-US" altLang="ko-KR" sz="1400" dirty="0"/>
              <a:t>＇</a:t>
            </a:r>
            <a:r>
              <a:rPr lang="ko-KR" altLang="en-US" sz="1400" dirty="0"/>
              <a:t>의 원곡입니다</a:t>
            </a:r>
            <a:r>
              <a:rPr lang="en-US" altLang="ko-KR" sz="1400" dirty="0"/>
              <a:t>. </a:t>
            </a:r>
            <a:r>
              <a:rPr lang="ko-KR" altLang="en-US" sz="1400" dirty="0"/>
              <a:t>재미있는 현지 문화를 배워보고 또 우리 문화를 그들에게 알리기도 하는 등의 수업을 합니다</a:t>
            </a:r>
            <a:endParaRPr lang="en-US" altLang="ko-KR" sz="1400" dirty="0"/>
          </a:p>
          <a:p>
            <a:pPr rtl="0"/>
            <a:endParaRPr lang="en-US" altLang="ko-KR" sz="1400" dirty="0"/>
          </a:p>
          <a:p>
            <a:pPr rtl="0"/>
            <a:r>
              <a:rPr lang="ko-KR" altLang="en-US" sz="1800" b="1" dirty="0"/>
              <a:t>키위친구 프로파일링</a:t>
            </a:r>
            <a:endParaRPr lang="en-US" altLang="ko-KR" sz="1800" b="1" dirty="0"/>
          </a:p>
          <a:p>
            <a:pPr rtl="0"/>
            <a:r>
              <a:rPr lang="ko-KR" altLang="en-US" sz="1400" dirty="0"/>
              <a:t>캠프 기간동안 사귄 키위친구들의 연락정보를 정리하여 캠프가 종료된 이후에도 지속적으로 연락을 주고 받을 수 있도록 합니다</a:t>
            </a:r>
            <a:endParaRPr lang="en-US" altLang="ko-KR" sz="1400" dirty="0"/>
          </a:p>
        </p:txBody>
      </p:sp>
      <p:pic>
        <p:nvPicPr>
          <p:cNvPr id="17" name="그림 개체 틀 16">
            <a:extLst>
              <a:ext uri="{FF2B5EF4-FFF2-40B4-BE49-F238E27FC236}">
                <a16:creationId xmlns:a16="http://schemas.microsoft.com/office/drawing/2014/main" id="{4E3E635E-1A96-4CA0-98A4-32D3261AA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60" b="60"/>
          <a:stretch/>
        </p:blipFill>
        <p:spPr>
          <a:xfrm>
            <a:off x="8132064" y="0"/>
            <a:ext cx="4059936" cy="6858000"/>
          </a:xfrm>
        </p:spPr>
      </p:pic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9F161216-1E36-45AD-A0BD-FF3668FD0C6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/>
          <a:stretch/>
        </p:blipFill>
        <p:spPr>
          <a:xfrm>
            <a:off x="6100043" y="1412748"/>
            <a:ext cx="4032504" cy="4032504"/>
          </a:xfrm>
        </p:spPr>
      </p:pic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0136" y="883627"/>
            <a:ext cx="6895984" cy="5599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ko-KR" altLang="en-US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스쿨링 </a:t>
            </a:r>
            <a:r>
              <a:rPr lang="en-US" altLang="ko-KR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K Task (</a:t>
            </a:r>
            <a:r>
              <a:rPr lang="ko-KR" altLang="en-US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방과 후 수업</a:t>
            </a:r>
            <a:r>
              <a:rPr lang="en-US" altLang="ko-KR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)</a:t>
            </a:r>
          </a:p>
          <a:p>
            <a:pPr rtl="0"/>
            <a:endParaRPr lang="en-US" altLang="ko-KR" sz="2000" b="1" dirty="0"/>
          </a:p>
          <a:p>
            <a:pPr rtl="0">
              <a:lnSpc>
                <a:spcPts val="2000"/>
              </a:lnSpc>
            </a:pPr>
            <a:r>
              <a:rPr lang="en-US" altLang="ko-KR" sz="1400" b="1" u="sng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K.Task</a:t>
            </a:r>
            <a:r>
              <a:rPr lang="en-US" altLang="ko-KR" sz="14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 Schooling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Week1: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주제는 </a:t>
            </a:r>
            <a:r>
              <a:rPr lang="en-US" altLang="ko-KR" sz="1400" b="1" u="sng" dirty="0">
                <a:solidFill>
                  <a:srgbClr val="C00000"/>
                </a:solidFill>
              </a:rPr>
              <a:t>Making KIWI Friends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입니다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rtl="0">
              <a:lnSpc>
                <a:spcPts val="2000"/>
              </a:lnSpc>
            </a:pPr>
            <a:r>
              <a:rPr lang="ko-KR" altLang="en-US" sz="1200" dirty="0"/>
              <a:t>지난 캠프 사진들이 주어지면 사진 속 키위친구를 찾아가서 인증샷을 찍는 </a:t>
            </a:r>
            <a:r>
              <a:rPr lang="ko-KR" altLang="en-US" sz="1200" dirty="0" err="1"/>
              <a:t>미션등을</a:t>
            </a:r>
            <a:r>
              <a:rPr lang="ko-KR" altLang="en-US" sz="1200" dirty="0"/>
              <a:t> 통해 현지 친구들과 빠르게 가까워지는 </a:t>
            </a:r>
            <a:r>
              <a:rPr lang="en-US" altLang="ko-KR" sz="1200" dirty="0"/>
              <a:t>Task</a:t>
            </a:r>
            <a:r>
              <a:rPr lang="ko-KR" altLang="en-US" sz="1200" dirty="0"/>
              <a:t>입니다</a:t>
            </a:r>
            <a:r>
              <a:rPr lang="en-US" altLang="ko-KR" sz="1200" dirty="0"/>
              <a:t>. </a:t>
            </a:r>
            <a:r>
              <a:rPr lang="en-US" altLang="ko-KR" sz="1200" b="1" dirty="0">
                <a:solidFill>
                  <a:schemeClr val="tx1"/>
                </a:solidFill>
              </a:rPr>
              <a:t>– </a:t>
            </a:r>
            <a:r>
              <a:rPr lang="ko-KR" altLang="en-US" sz="1200" b="1" dirty="0">
                <a:solidFill>
                  <a:schemeClr val="tx1"/>
                </a:solidFill>
              </a:rPr>
              <a:t>첫번째 주에는 키위 친구들을 만들어야 합니다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 rtl="0">
              <a:lnSpc>
                <a:spcPts val="300"/>
              </a:lnSpc>
            </a:pPr>
            <a:endParaRPr lang="en-US" altLang="ko-KR" sz="1400" b="1" dirty="0">
              <a:solidFill>
                <a:srgbClr val="C00000"/>
              </a:solidFill>
            </a:endParaRPr>
          </a:p>
          <a:p>
            <a:pPr rtl="0">
              <a:lnSpc>
                <a:spcPts val="2000"/>
              </a:lnSpc>
            </a:pPr>
            <a:r>
              <a:rPr lang="en-US" altLang="ko-KR" sz="1400" b="1" u="sng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K.Task</a:t>
            </a:r>
            <a:r>
              <a:rPr lang="en-US" altLang="ko-KR" sz="14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 Schooling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Week2: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주제는 </a:t>
            </a:r>
            <a:r>
              <a:rPr lang="ko-KR" altLang="en-US" sz="1400" b="1" u="sng" dirty="0" err="1">
                <a:solidFill>
                  <a:srgbClr val="C00000"/>
                </a:solidFill>
              </a:rPr>
              <a:t>특파원노트</a:t>
            </a:r>
            <a:r>
              <a:rPr lang="ko-KR" altLang="en-US" sz="1400" b="1" u="sng" dirty="0" err="1">
                <a:solidFill>
                  <a:schemeClr val="accent1"/>
                </a:solidFill>
              </a:rPr>
              <a:t>입니다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rtl="0">
              <a:lnSpc>
                <a:spcPts val="2000"/>
              </a:lnSpc>
            </a:pPr>
            <a:r>
              <a:rPr lang="ko-KR" altLang="en-US" sz="1200" dirty="0"/>
              <a:t>학교문화 혹은 </a:t>
            </a:r>
            <a:r>
              <a:rPr lang="ko-KR" altLang="en-US" sz="1200" dirty="0" err="1"/>
              <a:t>홈스테이</a:t>
            </a:r>
            <a:r>
              <a:rPr lang="ko-KR" altLang="en-US" sz="1200" dirty="0"/>
              <a:t> 문화를 통해 한국문화와 비교가 되는 주제를 설정하고 조사하여 현지인들을 인터뷰 할 대본을 키위친구들과 함께 작성합니다</a:t>
            </a:r>
            <a:r>
              <a:rPr lang="en-US" altLang="ko-KR" sz="1200" dirty="0"/>
              <a:t> </a:t>
            </a:r>
            <a:r>
              <a:rPr lang="en-US" altLang="ko-KR" sz="1200" b="1" dirty="0">
                <a:solidFill>
                  <a:schemeClr val="tx1"/>
                </a:solidFill>
              </a:rPr>
              <a:t>– </a:t>
            </a:r>
            <a:r>
              <a:rPr lang="ko-KR" altLang="en-US" sz="1200" b="1" dirty="0" err="1">
                <a:solidFill>
                  <a:schemeClr val="tx1"/>
                </a:solidFill>
              </a:rPr>
              <a:t>두번쨰</a:t>
            </a:r>
            <a:r>
              <a:rPr lang="ko-KR" altLang="en-US" sz="1200" b="1" dirty="0">
                <a:solidFill>
                  <a:schemeClr val="tx1"/>
                </a:solidFill>
              </a:rPr>
              <a:t> 주부터는 키위 친구들을 활용합니다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 rtl="0">
              <a:lnSpc>
                <a:spcPts val="300"/>
              </a:lnSpc>
            </a:pPr>
            <a:endParaRPr lang="en-US" altLang="ko-KR" sz="1200" b="1" dirty="0">
              <a:solidFill>
                <a:srgbClr val="C00000"/>
              </a:solidFill>
            </a:endParaRPr>
          </a:p>
          <a:p>
            <a:pPr rtl="0">
              <a:lnSpc>
                <a:spcPts val="2000"/>
              </a:lnSpc>
            </a:pPr>
            <a:r>
              <a:rPr lang="en-US" altLang="ko-KR" sz="1400" b="1" u="sng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K.Task</a:t>
            </a:r>
            <a:r>
              <a:rPr lang="en-US" altLang="ko-KR" sz="14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 Schooling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Week3: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주제는 </a:t>
            </a:r>
            <a:r>
              <a:rPr lang="ko-KR" altLang="en-US" sz="1400" b="1" u="sng" dirty="0">
                <a:solidFill>
                  <a:srgbClr val="C00000"/>
                </a:solidFill>
              </a:rPr>
              <a:t>키위친구 인터뷰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입니다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rtl="0">
              <a:lnSpc>
                <a:spcPts val="2000"/>
              </a:lnSpc>
            </a:pPr>
            <a:r>
              <a:rPr lang="ko-KR" altLang="en-US" sz="1200" dirty="0"/>
              <a:t>특파원 노트에서 완성된 인터뷰 대본을 들고 키위친구들을 인터뷰하기 시작합니다</a:t>
            </a:r>
            <a:r>
              <a:rPr lang="en-US" altLang="ko-KR" sz="1200" dirty="0"/>
              <a:t> </a:t>
            </a:r>
            <a:r>
              <a:rPr lang="ko-KR" altLang="en-US" sz="1200" dirty="0"/>
              <a:t>이 과정을 통해 그들의 생각을 들어봅니다</a:t>
            </a:r>
            <a:r>
              <a:rPr lang="en-US" altLang="ko-KR" sz="1200" dirty="0"/>
              <a:t> </a:t>
            </a:r>
            <a:r>
              <a:rPr lang="en-US" altLang="ko-KR" sz="1200" b="1" dirty="0">
                <a:solidFill>
                  <a:schemeClr val="tx1"/>
                </a:solidFill>
              </a:rPr>
              <a:t>– </a:t>
            </a:r>
            <a:r>
              <a:rPr lang="ko-KR" altLang="en-US" sz="1200" b="1" dirty="0" err="1">
                <a:solidFill>
                  <a:schemeClr val="tx1"/>
                </a:solidFill>
              </a:rPr>
              <a:t>세번쨰</a:t>
            </a:r>
            <a:r>
              <a:rPr lang="ko-KR" altLang="en-US" sz="1200" b="1" dirty="0">
                <a:solidFill>
                  <a:schemeClr val="tx1"/>
                </a:solidFill>
              </a:rPr>
              <a:t> 주부터는 키위친구들과 함께 움직입니다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 rtl="0">
              <a:lnSpc>
                <a:spcPts val="300"/>
              </a:lnSpc>
            </a:pPr>
            <a:endParaRPr lang="en-US" altLang="ko-KR" sz="1200" b="1" dirty="0">
              <a:solidFill>
                <a:srgbClr val="C00000"/>
              </a:solidFill>
            </a:endParaRPr>
          </a:p>
          <a:p>
            <a:pPr rtl="0">
              <a:lnSpc>
                <a:spcPts val="2000"/>
              </a:lnSpc>
            </a:pPr>
            <a:r>
              <a:rPr lang="en-US" altLang="ko-KR" sz="1400" b="1" u="sng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K.Task</a:t>
            </a:r>
            <a:r>
              <a:rPr lang="en-US" altLang="ko-KR" sz="14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 Schooling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Week4: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주제는 </a:t>
            </a:r>
            <a:r>
              <a:rPr lang="en-US" altLang="ko-KR" sz="1400" b="1" u="sng" dirty="0">
                <a:solidFill>
                  <a:srgbClr val="C00000"/>
                </a:solidFill>
              </a:rPr>
              <a:t>Farewell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입니다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rtl="0">
              <a:lnSpc>
                <a:spcPts val="2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친구들에게 선사할 멋진 공연을 준비합니다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우리가 배운 그들의 문화 그리고 우리가 전하고 싶은 우리의 문화를 나눌 수 있는 멋진 시간입니다 </a:t>
            </a:r>
            <a:r>
              <a:rPr lang="en-US" altLang="ko-KR" sz="1200" b="1" dirty="0">
                <a:solidFill>
                  <a:schemeClr val="tx1"/>
                </a:solidFill>
              </a:rPr>
              <a:t>- </a:t>
            </a:r>
            <a:r>
              <a:rPr lang="ko-KR" altLang="en-US" sz="1200" b="1" dirty="0">
                <a:solidFill>
                  <a:schemeClr val="tx1"/>
                </a:solidFill>
              </a:rPr>
              <a:t>첫번째 주에는 키위 친구들을 만들어야 합니다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 rtl="0"/>
            <a:endParaRPr lang="en-US" altLang="ko-KR" sz="1200" dirty="0">
              <a:solidFill>
                <a:srgbClr val="C00000"/>
              </a:solidFill>
            </a:endParaRPr>
          </a:p>
        </p:txBody>
      </p:sp>
      <p:pic>
        <p:nvPicPr>
          <p:cNvPr id="17" name="그림 개체 틀 16">
            <a:extLst>
              <a:ext uri="{FF2B5EF4-FFF2-40B4-BE49-F238E27FC236}">
                <a16:creationId xmlns:a16="http://schemas.microsoft.com/office/drawing/2014/main" id="{4E3E635E-1A96-4CA0-98A4-32D3261AA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60" b="60"/>
          <a:stretch/>
        </p:blipFill>
        <p:spPr>
          <a:xfrm>
            <a:off x="8132064" y="0"/>
            <a:ext cx="4059936" cy="6858000"/>
          </a:xfrm>
        </p:spPr>
      </p:pic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31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7720" y="939369"/>
            <a:ext cx="6895984" cy="5599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ko-KR" altLang="en-US" sz="2400" b="1" dirty="0" err="1">
                <a:latin typeface="a한글나라AB" panose="02020600000000000000" pitchFamily="18" charset="-127"/>
                <a:ea typeface="a한글나라AB" panose="02020600000000000000" pitchFamily="18" charset="-127"/>
              </a:rPr>
              <a:t>홈스테이</a:t>
            </a:r>
            <a:r>
              <a:rPr lang="ko-KR" altLang="en-US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 </a:t>
            </a:r>
            <a:r>
              <a:rPr lang="en-US" altLang="ko-KR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K Task (</a:t>
            </a:r>
            <a:r>
              <a:rPr lang="ko-KR" altLang="en-US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방과 후 수업</a:t>
            </a:r>
            <a:r>
              <a:rPr lang="en-US" altLang="ko-KR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)</a:t>
            </a:r>
          </a:p>
          <a:p>
            <a:pPr rtl="0"/>
            <a:endParaRPr lang="en-US" altLang="ko-KR" sz="2000" b="1" dirty="0"/>
          </a:p>
          <a:p>
            <a:pPr rtl="0">
              <a:lnSpc>
                <a:spcPts val="2000"/>
              </a:lnSpc>
            </a:pPr>
            <a:r>
              <a:rPr lang="en-US" altLang="ko-KR" sz="1400" b="1" u="sng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K.Task</a:t>
            </a:r>
            <a:r>
              <a:rPr lang="en-US" altLang="ko-KR" sz="14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 Schooling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Week1: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주제는 </a:t>
            </a:r>
            <a:r>
              <a:rPr lang="en-US" altLang="ko-KR" sz="1400" b="1" u="sng" dirty="0">
                <a:solidFill>
                  <a:srgbClr val="C00000"/>
                </a:solidFill>
              </a:rPr>
              <a:t>House</a:t>
            </a:r>
            <a:r>
              <a:rPr lang="ko-KR" altLang="en-US" sz="1400" b="1" u="sng" dirty="0">
                <a:solidFill>
                  <a:srgbClr val="C00000"/>
                </a:solidFill>
              </a:rPr>
              <a:t> </a:t>
            </a:r>
            <a:r>
              <a:rPr lang="en-US" altLang="ko-KR" sz="1400" b="1" u="sng" dirty="0">
                <a:solidFill>
                  <a:srgbClr val="C00000"/>
                </a:solidFill>
              </a:rPr>
              <a:t>Chore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입니다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rtl="0">
              <a:lnSpc>
                <a:spcPts val="2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아이들은 각자 집안 일을 한 가지 씩 맡아 오도록 합니다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잠시 머물더라도 손님이 아닌 가족 구성원으로써 생활하기 위함 입니다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rtl="0">
              <a:lnSpc>
                <a:spcPts val="300"/>
              </a:lnSpc>
            </a:pPr>
            <a:endParaRPr lang="en-US" altLang="ko-KR" sz="1400" b="1" dirty="0">
              <a:solidFill>
                <a:srgbClr val="C00000"/>
              </a:solidFill>
            </a:endParaRPr>
          </a:p>
          <a:p>
            <a:pPr rtl="0">
              <a:lnSpc>
                <a:spcPts val="2000"/>
              </a:lnSpc>
            </a:pPr>
            <a:r>
              <a:rPr lang="en-US" altLang="ko-KR" sz="1400" b="1" u="sng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K.Task</a:t>
            </a:r>
            <a:r>
              <a:rPr lang="en-US" altLang="ko-KR" sz="14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 Schooling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Week2: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주제는 </a:t>
            </a:r>
            <a:r>
              <a:rPr lang="en-US" altLang="ko-KR" sz="1400" b="1" u="sng" dirty="0">
                <a:solidFill>
                  <a:srgbClr val="C00000"/>
                </a:solidFill>
              </a:rPr>
              <a:t>My host family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입니다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rtl="0">
              <a:lnSpc>
                <a:spcPts val="2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가족들의 사진을 가지고 </a:t>
            </a:r>
            <a:r>
              <a:rPr lang="ko-KR" altLang="en-US" sz="1200" dirty="0" err="1">
                <a:solidFill>
                  <a:schemeClr val="tx1"/>
                </a:solidFill>
              </a:rPr>
              <a:t>홈스테이</a:t>
            </a:r>
            <a:r>
              <a:rPr lang="ko-KR" altLang="en-US" sz="1200" dirty="0">
                <a:solidFill>
                  <a:schemeClr val="tx1"/>
                </a:solidFill>
              </a:rPr>
              <a:t> 식구들과 이야기를 나눈 후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</a:rPr>
              <a:t>홈스테이</a:t>
            </a:r>
            <a:r>
              <a:rPr lang="ko-KR" altLang="en-US" sz="1200" dirty="0">
                <a:solidFill>
                  <a:schemeClr val="tx1"/>
                </a:solidFill>
              </a:rPr>
              <a:t> 식구들의 생일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직업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</a:rPr>
              <a:t>취미등을</a:t>
            </a:r>
            <a:r>
              <a:rPr lang="ko-KR" altLang="en-US" sz="1200" dirty="0">
                <a:solidFill>
                  <a:schemeClr val="tx1"/>
                </a:solidFill>
              </a:rPr>
              <a:t> 조사하여 기록합니다</a:t>
            </a:r>
            <a:r>
              <a:rPr lang="en-US" altLang="ko-KR" sz="1200" dirty="0">
                <a:solidFill>
                  <a:schemeClr val="tx1"/>
                </a:solidFill>
              </a:rPr>
              <a:t>. SNS </a:t>
            </a:r>
            <a:r>
              <a:rPr lang="ko-KR" altLang="en-US" sz="1200" dirty="0">
                <a:solidFill>
                  <a:schemeClr val="tx1"/>
                </a:solidFill>
              </a:rPr>
              <a:t>정보도 알아내어 귀국 후에도 쉽게 소통할 수 있도록 합니다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rtl="0">
              <a:lnSpc>
                <a:spcPts val="300"/>
              </a:lnSpc>
            </a:pPr>
            <a:endParaRPr lang="en-US" altLang="ko-KR" sz="1200" b="1" dirty="0">
              <a:solidFill>
                <a:srgbClr val="C00000"/>
              </a:solidFill>
            </a:endParaRPr>
          </a:p>
          <a:p>
            <a:pPr rtl="0">
              <a:lnSpc>
                <a:spcPts val="2000"/>
              </a:lnSpc>
            </a:pPr>
            <a:r>
              <a:rPr lang="en-US" altLang="ko-KR" sz="1400" b="1" u="sng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K.Task</a:t>
            </a:r>
            <a:r>
              <a:rPr lang="en-US" altLang="ko-KR" sz="14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 Schooling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Week3: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주제는 </a:t>
            </a:r>
            <a:r>
              <a:rPr lang="en-US" altLang="ko-KR" sz="1400" b="1" u="sng" dirty="0">
                <a:solidFill>
                  <a:srgbClr val="C00000"/>
                </a:solidFill>
              </a:rPr>
              <a:t>Video Shooting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입니다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rtl="0">
              <a:lnSpc>
                <a:spcPts val="2000"/>
              </a:lnSpc>
            </a:pPr>
            <a:r>
              <a:rPr lang="ko-KR" altLang="en-US" sz="1200" dirty="0"/>
              <a:t>이제는 익숙해진 </a:t>
            </a:r>
            <a:r>
              <a:rPr lang="ko-KR" altLang="en-US" sz="1200" dirty="0" err="1"/>
              <a:t>홈스테이</a:t>
            </a:r>
            <a:r>
              <a:rPr lang="ko-KR" altLang="en-US" sz="1200" dirty="0"/>
              <a:t> 가족들의 일상을 비디오에 담고 </a:t>
            </a:r>
            <a:r>
              <a:rPr lang="ko-KR" altLang="en-US" sz="1200" dirty="0" err="1"/>
              <a:t>홈스테이</a:t>
            </a:r>
            <a:r>
              <a:rPr lang="ko-KR" altLang="en-US" sz="1200" dirty="0"/>
              <a:t> 식구들의 메시지를 </a:t>
            </a:r>
            <a:r>
              <a:rPr lang="ko-KR" altLang="en-US" sz="1200" dirty="0" err="1"/>
              <a:t>담아보기도</a:t>
            </a:r>
            <a:r>
              <a:rPr lang="ko-KR" altLang="en-US" sz="1200" dirty="0"/>
              <a:t> 합니다</a:t>
            </a:r>
            <a:r>
              <a:rPr lang="en-US" altLang="ko-KR" sz="1200" dirty="0"/>
              <a:t>.</a:t>
            </a:r>
            <a:endParaRPr lang="en-US" altLang="ko-KR" sz="1200" b="1" dirty="0">
              <a:solidFill>
                <a:srgbClr val="C00000"/>
              </a:solidFill>
            </a:endParaRPr>
          </a:p>
          <a:p>
            <a:pPr rtl="0">
              <a:lnSpc>
                <a:spcPts val="2000"/>
              </a:lnSpc>
            </a:pPr>
            <a:r>
              <a:rPr lang="en-US" altLang="ko-KR" sz="1400" b="1" u="sng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K.Task</a:t>
            </a:r>
            <a:r>
              <a:rPr lang="en-US" altLang="ko-KR" sz="1400" b="1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@ Schooling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Week4: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주제는 </a:t>
            </a:r>
            <a:r>
              <a:rPr lang="en-US" altLang="ko-KR" sz="1400" b="1" u="sng" dirty="0">
                <a:solidFill>
                  <a:srgbClr val="C00000"/>
                </a:solidFill>
              </a:rPr>
              <a:t>Farewell</a:t>
            </a:r>
            <a:r>
              <a:rPr lang="en-US" altLang="ko-KR" sz="1400" b="1" u="sng" dirty="0">
                <a:solidFill>
                  <a:schemeClr val="accent1"/>
                </a:solidFill>
              </a:rPr>
              <a:t> </a:t>
            </a:r>
            <a:r>
              <a:rPr lang="ko-KR" altLang="en-US" sz="1400" b="1" u="sng" dirty="0">
                <a:solidFill>
                  <a:schemeClr val="accent1"/>
                </a:solidFill>
              </a:rPr>
              <a:t>입니다</a:t>
            </a:r>
            <a:endParaRPr lang="en-US" altLang="ko-KR" sz="1400" u="sng" dirty="0">
              <a:solidFill>
                <a:schemeClr val="accent1"/>
              </a:solidFill>
            </a:endParaRPr>
          </a:p>
          <a:p>
            <a:pPr rtl="0">
              <a:lnSpc>
                <a:spcPts val="2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편지도 쓰고 작은 선물도 준비합니다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편지는 바로 주지 않고 귀국 후에 우편으로 보내는 것도 좋은 방법입니다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 err="1">
                <a:solidFill>
                  <a:schemeClr val="tx1"/>
                </a:solidFill>
              </a:rPr>
              <a:t>홈스테이</a:t>
            </a:r>
            <a:r>
              <a:rPr lang="ko-KR" altLang="en-US" sz="1200" dirty="0">
                <a:solidFill>
                  <a:schemeClr val="tx1"/>
                </a:solidFill>
              </a:rPr>
              <a:t> 식구들과 사진도 찍습니다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 rtl="0"/>
            <a:endParaRPr lang="en-US" altLang="ko-KR" sz="1200" dirty="0">
              <a:solidFill>
                <a:srgbClr val="C00000"/>
              </a:solidFill>
            </a:endParaRPr>
          </a:p>
        </p:txBody>
      </p:sp>
      <p:pic>
        <p:nvPicPr>
          <p:cNvPr id="17" name="그림 개체 틀 16">
            <a:extLst>
              <a:ext uri="{FF2B5EF4-FFF2-40B4-BE49-F238E27FC236}">
                <a16:creationId xmlns:a16="http://schemas.microsoft.com/office/drawing/2014/main" id="{4E3E635E-1A96-4CA0-98A4-32D3261AA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60" b="60"/>
          <a:stretch/>
        </p:blipFill>
        <p:spPr>
          <a:xfrm>
            <a:off x="8132064" y="0"/>
            <a:ext cx="4059936" cy="6858000"/>
          </a:xfrm>
        </p:spPr>
      </p:pic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8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7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C00C6BC-8803-5502-DC8A-28CF81687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21" t="6987" r="26478" b="6346"/>
          <a:stretch/>
        </p:blipFill>
        <p:spPr>
          <a:xfrm>
            <a:off x="109904" y="70338"/>
            <a:ext cx="6324816" cy="6717323"/>
          </a:xfrm>
          <a:prstGeom prst="rect">
            <a:avLst/>
          </a:prstGeom>
        </p:spPr>
      </p:pic>
      <p:pic>
        <p:nvPicPr>
          <p:cNvPr id="14" name="그림 개체 틀 13" descr="텍스트, 사람이(가) 표시된 사진&#10;&#10;자동 생성된 설명">
            <a:extLst>
              <a:ext uri="{FF2B5EF4-FFF2-40B4-BE49-F238E27FC236}">
                <a16:creationId xmlns:a16="http://schemas.microsoft.com/office/drawing/2014/main" id="{12343F0A-20DF-3A31-12CA-6614B353E3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30285" r="30285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320757-E6B6-28BC-519F-B5F2A9F5E84B}"/>
              </a:ext>
            </a:extLst>
          </p:cNvPr>
          <p:cNvSpPr txBox="1"/>
          <p:nvPr/>
        </p:nvSpPr>
        <p:spPr>
          <a:xfrm>
            <a:off x="6503324" y="466626"/>
            <a:ext cx="1560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주요학습 프로그램</a:t>
            </a:r>
          </a:p>
        </p:txBody>
      </p:sp>
    </p:spTree>
    <p:extLst>
      <p:ext uri="{BB962C8B-B14F-4D97-AF65-F5344CB8AC3E}">
        <p14:creationId xmlns:p14="http://schemas.microsoft.com/office/powerpoint/2010/main" val="36373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93F567A5-7724-4FF8-AD69-76577425A3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92689" y="121014"/>
            <a:ext cx="7129708" cy="6721475"/>
          </a:xfr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616F3F-8675-4D22-9718-56ADFFE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8</a:t>
            </a:fld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B2461-E576-3684-E5CF-B466BD5E9A42}"/>
              </a:ext>
            </a:extLst>
          </p:cNvPr>
          <p:cNvSpPr txBox="1"/>
          <p:nvPr/>
        </p:nvSpPr>
        <p:spPr>
          <a:xfrm>
            <a:off x="7578969" y="980343"/>
            <a:ext cx="390818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통학은 </a:t>
            </a:r>
            <a:r>
              <a:rPr lang="ko-KR" altLang="en-US" sz="1600" b="1" dirty="0" err="1">
                <a:latin typeface="a한글나라AL" panose="02020600000000000000" pitchFamily="18" charset="-127"/>
                <a:ea typeface="a한글나라AL" panose="02020600000000000000" pitchFamily="18" charset="-127"/>
              </a:rPr>
              <a:t>홈스테이에서</a:t>
            </a: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 담당합니다</a:t>
            </a:r>
            <a:endParaRPr lang="en-US" altLang="ko-KR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>
              <a:buAutoNum type="arabicPeriod"/>
            </a:pPr>
            <a:endParaRPr lang="en-US" altLang="ko-KR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방과 후 수업은 해당학교에서 제공하는 교실에서 진행합니다</a:t>
            </a:r>
            <a:endParaRPr lang="en-US" altLang="ko-KR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>
              <a:buAutoNum type="arabicPeriod"/>
            </a:pPr>
            <a:endParaRPr lang="en-US" altLang="ko-KR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취침시간 등</a:t>
            </a:r>
            <a:r>
              <a:rPr lang="en-US" altLang="ko-KR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, </a:t>
            </a:r>
            <a:r>
              <a:rPr lang="ko-KR" altLang="en-US" sz="1600" b="1" dirty="0" err="1">
                <a:latin typeface="a한글나라AL" panose="02020600000000000000" pitchFamily="18" charset="-127"/>
                <a:ea typeface="a한글나라AL" panose="02020600000000000000" pitchFamily="18" charset="-127"/>
              </a:rPr>
              <a:t>홈스테이</a:t>
            </a: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 </a:t>
            </a:r>
            <a:r>
              <a:rPr lang="en-US" altLang="ko-KR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House Rule</a:t>
            </a: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을 준수합니다</a:t>
            </a:r>
            <a:endParaRPr lang="en-US" altLang="ko-KR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>
              <a:buAutoNum type="arabicPeriod"/>
            </a:pPr>
            <a:endParaRPr lang="en-US" altLang="ko-KR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야외 프로그램이 있는 날은 오전 수업만 합니다</a:t>
            </a:r>
            <a:endParaRPr lang="en-US" altLang="ko-KR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>
              <a:buAutoNum type="arabicPeriod"/>
            </a:pPr>
            <a:endParaRPr lang="en-US" altLang="ko-KR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기상 시간은 </a:t>
            </a:r>
            <a:r>
              <a:rPr lang="en-US" altLang="ko-KR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6</a:t>
            </a:r>
            <a:r>
              <a:rPr lang="ko-KR" altLang="en-US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시로 정해진 바는 없으나 일찍 자기 때문에 일찍 기상합니다</a:t>
            </a:r>
            <a:r>
              <a:rPr lang="en-US" altLang="ko-KR" sz="1600" b="1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.</a:t>
            </a:r>
            <a:endParaRPr lang="ko-KR" altLang="en-US" sz="1600" b="1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93F567A5-7724-4FF8-AD69-76577425A3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303705" y="76762"/>
            <a:ext cx="6935097" cy="3944131"/>
          </a:xfr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616F3F-8675-4D22-9718-56ADFFE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altLang="ko-KR" smtClean="0"/>
              <a:pPr rtl="0"/>
              <a:t>9</a:t>
            </a:fld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B2461-E576-3684-E5CF-B466BD5E9A42}"/>
              </a:ext>
            </a:extLst>
          </p:cNvPr>
          <p:cNvSpPr txBox="1"/>
          <p:nvPr/>
        </p:nvSpPr>
        <p:spPr>
          <a:xfrm>
            <a:off x="7578969" y="980343"/>
            <a:ext cx="3908181" cy="109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b="1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모니터링</a:t>
            </a:r>
            <a:endParaRPr lang="en-US" altLang="ko-KR" b="1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6000 </a:t>
            </a:r>
            <a:r>
              <a:rPr lang="ko-KR" altLang="en-US" sz="1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마일 떨어진 곳에서 아이들의 생활상을 매일 </a:t>
            </a:r>
            <a:r>
              <a:rPr lang="ko-KR" altLang="en-US" sz="1400" dirty="0" err="1">
                <a:latin typeface="a한글나라AB" panose="02020600000000000000" pitchFamily="18" charset="-127"/>
                <a:ea typeface="a한글나라AB" panose="02020600000000000000" pitchFamily="18" charset="-127"/>
              </a:rPr>
              <a:t>매일</a:t>
            </a:r>
            <a:r>
              <a:rPr lang="ko-KR" altLang="en-US" sz="1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 자세한 글과 사진</a:t>
            </a:r>
            <a:r>
              <a:rPr lang="en-US" altLang="ko-KR" sz="1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, </a:t>
            </a:r>
            <a:r>
              <a:rPr lang="ko-KR" altLang="en-US" sz="1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영상으로 모니터링 하실 수 있습니다</a:t>
            </a:r>
            <a:endParaRPr lang="en-US" altLang="ko-KR" sz="1400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B35FBD-EBDC-BBCB-14D8-34732FB45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02" y="3709190"/>
            <a:ext cx="1437780" cy="1208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018F4-FC06-1198-29EC-68188BE0456E}"/>
              </a:ext>
            </a:extLst>
          </p:cNvPr>
          <p:cNvSpPr txBox="1"/>
          <p:nvPr/>
        </p:nvSpPr>
        <p:spPr>
          <a:xfrm>
            <a:off x="1789082" y="4432864"/>
            <a:ext cx="610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아이들이 멀리 있는 동안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  <a:p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이렇게 </a:t>
            </a:r>
            <a:r>
              <a:rPr lang="en-US" altLang="ko-KR" sz="2400" b="1" dirty="0">
                <a:solidFill>
                  <a:srgbClr val="C00000"/>
                </a:solidFill>
                <a:latin typeface="a한글나라AB" panose="02020600000000000000" pitchFamily="18" charset="-127"/>
                <a:ea typeface="a한글나라AB" panose="02020600000000000000" pitchFamily="18" charset="-127"/>
              </a:rPr>
              <a:t>‘</a:t>
            </a:r>
            <a:r>
              <a:rPr lang="ko-KR" altLang="en-US" sz="2400" b="1" dirty="0">
                <a:solidFill>
                  <a:srgbClr val="C00000"/>
                </a:solidFill>
                <a:latin typeface="a한글나라AB" panose="02020600000000000000" pitchFamily="18" charset="-127"/>
                <a:ea typeface="a한글나라AB" panose="02020600000000000000" pitchFamily="18" charset="-127"/>
              </a:rPr>
              <a:t>모니터링</a:t>
            </a:r>
            <a:r>
              <a:rPr lang="en-US" altLang="ko-KR" sz="2400" b="1" dirty="0">
                <a:solidFill>
                  <a:srgbClr val="C00000"/>
                </a:solidFill>
                <a:latin typeface="a한글나라AB" panose="02020600000000000000" pitchFamily="18" charset="-127"/>
                <a:ea typeface="a한글나라AB" panose="02020600000000000000" pitchFamily="18" charset="-127"/>
              </a:rPr>
              <a:t>‘ </a:t>
            </a: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및 </a:t>
            </a:r>
            <a:r>
              <a:rPr lang="en-US" altLang="ko-KR" sz="2400" b="1" dirty="0">
                <a:solidFill>
                  <a:srgbClr val="C00000"/>
                </a:solidFill>
                <a:latin typeface="a한글나라AB" panose="02020600000000000000" pitchFamily="18" charset="-127"/>
                <a:ea typeface="a한글나라AB" panose="02020600000000000000" pitchFamily="18" charset="-127"/>
              </a:rPr>
              <a:t>‘</a:t>
            </a:r>
            <a:r>
              <a:rPr lang="ko-KR" altLang="en-US" sz="2400" b="1" dirty="0">
                <a:solidFill>
                  <a:srgbClr val="C00000"/>
                </a:solidFill>
                <a:latin typeface="a한글나라AB" panose="02020600000000000000" pitchFamily="18" charset="-127"/>
                <a:ea typeface="a한글나라AB" panose="02020600000000000000" pitchFamily="18" charset="-127"/>
              </a:rPr>
              <a:t>소통</a:t>
            </a:r>
            <a:r>
              <a:rPr lang="en-US" altLang="ko-KR" sz="2400" b="1" dirty="0">
                <a:solidFill>
                  <a:srgbClr val="C00000"/>
                </a:solidFill>
                <a:latin typeface="a한글나라AB" panose="02020600000000000000" pitchFamily="18" charset="-127"/>
                <a:ea typeface="a한글나라AB" panose="02020600000000000000" pitchFamily="18" charset="-127"/>
              </a:rPr>
              <a:t>‘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 </a:t>
            </a: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하실 수 있습니다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</a:rPr>
              <a:t>.</a:t>
            </a:r>
            <a:endParaRPr lang="ko-KR" altLang="en-US" sz="2400" dirty="0">
              <a:latin typeface="a한글나라AB" panose="02020600000000000000" pitchFamily="18" charset="-127"/>
              <a:ea typeface="a한글나라AB" panose="02020600000000000000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B7F0-EFCA-E993-8C42-E128AA21C993}"/>
              </a:ext>
            </a:extLst>
          </p:cNvPr>
          <p:cNvSpPr txBox="1"/>
          <p:nvPr/>
        </p:nvSpPr>
        <p:spPr>
          <a:xfrm>
            <a:off x="556846" y="5492385"/>
            <a:ext cx="7070481" cy="114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ko-KR" sz="16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KIWI Education SNS</a:t>
            </a:r>
          </a:p>
          <a:p>
            <a:pPr>
              <a:lnSpc>
                <a:spcPts val="2100"/>
              </a:lnSpc>
            </a:pP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Naver Band I </a:t>
            </a:r>
            <a:r>
              <a:rPr lang="en-US" altLang="ko-KR" sz="12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Youtube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l Facebook l Instagram</a:t>
            </a:r>
          </a:p>
          <a:p>
            <a:pPr>
              <a:lnSpc>
                <a:spcPts val="2100"/>
              </a:lnSpc>
            </a:pP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네이버 밴드를 통해 매일 같이 사진 및 영상이 설명과 함께 업로드 되고 있으며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, 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캠프 종류 후에도 유투브 채널 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‘</a:t>
            </a:r>
            <a:r>
              <a:rPr lang="ko-KR" altLang="en-US" sz="1400" dirty="0" err="1">
                <a:latin typeface="a한글나라AL" panose="02020600000000000000" pitchFamily="18" charset="-127"/>
                <a:ea typeface="a한글나라AL" panose="02020600000000000000" pitchFamily="18" charset="-127"/>
              </a:rPr>
              <a:t>키위에듀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 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TV’</a:t>
            </a:r>
            <a:r>
              <a:rPr lang="ko-KR" altLang="en-US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를 통해 지난 이야기를 시청하실 수 있습니다</a:t>
            </a:r>
            <a:r>
              <a:rPr lang="en-US" altLang="ko-KR" sz="1400" dirty="0">
                <a:latin typeface="a한글나라AL" panose="02020600000000000000" pitchFamily="18" charset="-127"/>
                <a:ea typeface="a한글나라AL" panose="02020600000000000000" pitchFamily="18" charset="-127"/>
              </a:rPr>
              <a:t>.</a:t>
            </a:r>
            <a:endParaRPr lang="ko-KR" altLang="en-US" sz="1400" dirty="0">
              <a:latin typeface="a한글나라AL" panose="02020600000000000000" pitchFamily="18" charset="-127"/>
              <a:ea typeface="a한글나라AL" panose="02020600000000000000" pitchFamily="18" charset="-127"/>
            </a:endParaRPr>
          </a:p>
        </p:txBody>
      </p:sp>
      <p:pic>
        <p:nvPicPr>
          <p:cNvPr id="5" name="그림 4" descr="텍스트, 스크린샷, 웹사이트, 웹 페이지이(가) 표시된 사진&#10;&#10;자동 생성된 설명">
            <a:extLst>
              <a:ext uri="{FF2B5EF4-FFF2-40B4-BE49-F238E27FC236}">
                <a16:creationId xmlns:a16="http://schemas.microsoft.com/office/drawing/2014/main" id="{6207A8EF-2AFA-6C02-1A8E-DE1A53479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861" y="2300506"/>
            <a:ext cx="1780362" cy="3956360"/>
          </a:xfrm>
          <a:prstGeom prst="rect">
            <a:avLst/>
          </a:prstGeom>
        </p:spPr>
      </p:pic>
      <p:pic>
        <p:nvPicPr>
          <p:cNvPr id="10" name="그림 9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CF4EE8B5-DB56-D1A9-B564-D734C0849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018" y="2300506"/>
            <a:ext cx="1780362" cy="39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Custom 81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2A828C"/>
      </a:accent1>
      <a:accent2>
        <a:srgbClr val="41A6A6"/>
      </a:accent2>
      <a:accent3>
        <a:srgbClr val="D99B77"/>
      </a:accent3>
      <a:accent4>
        <a:srgbClr val="D9B6A3"/>
      </a:accent4>
      <a:accent5>
        <a:srgbClr val="F2A74B"/>
      </a:accent5>
      <a:accent6>
        <a:srgbClr val="4D748C"/>
      </a:accent6>
      <a:hlink>
        <a:srgbClr val="0563C1"/>
      </a:hlink>
      <a:folHlink>
        <a:srgbClr val="954F72"/>
      </a:folHlink>
    </a:clrScheme>
    <a:fontScheme name="Custom 115">
      <a:majorFont>
        <a:latin typeface="Century Gothic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19_TF89715846_Win32" id="{2EE43BC7-7110-4510-AF34-74DB5ED1857C}" vid="{BBBF53A0-5CBC-432E-8A11-72D8D379748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340800-6004-42FD-A042-AAA261C103D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2B45E2D-EE5B-40BD-B8EB-1CD549F414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2B5C00-D108-4E13-8A78-1AA312E16E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바다 프레젠테이션</Template>
  <TotalTime>2073</TotalTime>
  <Words>1030</Words>
  <Application>Microsoft Office PowerPoint</Application>
  <PresentationFormat>와이드스크린</PresentationFormat>
  <Paragraphs>179</Paragraphs>
  <Slides>20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a한글나라AB</vt:lpstr>
      <vt:lpstr>a한글나라AL</vt:lpstr>
      <vt:lpstr>마루 부리 조금굵은</vt:lpstr>
      <vt:lpstr>맑은 고딕</vt:lpstr>
      <vt:lpstr>Arial</vt:lpstr>
      <vt:lpstr>Office 테마</vt:lpstr>
      <vt:lpstr>2024 뉴질랜드 7-8월 스쿨링 캠프</vt:lpstr>
      <vt:lpstr>2024년 뉴질랜드 학사일정 및 캠프일정 (비용)</vt:lpstr>
      <vt:lpstr>2024  2월 뉴질랜드 스쿨링캠프 일정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Whangaparaoa college</vt:lpstr>
      <vt:lpstr>Mahurangi college</vt:lpstr>
      <vt:lpstr>Gulf harbour school</vt:lpstr>
      <vt:lpstr>Stanmore bay school</vt:lpstr>
      <vt:lpstr>PowerPoint 프레젠테이션</vt:lpstr>
      <vt:lpstr>PowerPoint 프레젠테이션</vt:lpstr>
      <vt:lpstr>PowerPoint 프레젠테이션</vt:lpstr>
      <vt:lpstr>감사합니다.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2023/2024 뉴질랜드 스쿨링 캠프</dc:title>
  <dc:creator>문 익준</dc:creator>
  <cp:lastModifiedBy>익준 문</cp:lastModifiedBy>
  <cp:revision>32</cp:revision>
  <dcterms:created xsi:type="dcterms:W3CDTF">2022-11-08T21:15:46Z</dcterms:created>
  <dcterms:modified xsi:type="dcterms:W3CDTF">2024-03-06T00:59:15Z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